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</p:sldIdLst>
  <p:sldSz cx="24382413" cy="13716000"/>
  <p:notesSz cx="6858000" cy="9144000"/>
  <p:defaultTextStyle>
    <a:defPPr>
      <a:defRPr lang="ja-JP"/>
    </a:defPPr>
    <a:lvl1pPr marL="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6"/>
    <p:restoredTop sz="94647"/>
  </p:normalViewPr>
  <p:slideViewPr>
    <p:cSldViewPr snapToGrid="0" snapToObjects="1">
      <p:cViewPr varScale="1">
        <p:scale>
          <a:sx n="44" d="100"/>
          <a:sy n="44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1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3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22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5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1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D7F0-CF2F-7D4E-83C9-D4F60B5E44F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CAA37-8EB1-DD42-9785-49807B733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2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kumimoji="1"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A63D0B4-99C3-694C-9B9B-707CB2B6D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862"/>
            <a:ext cx="24382412" cy="1371510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9780B08-F326-004A-A76F-2784710AA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74928" y="1709706"/>
            <a:ext cx="3310379" cy="95147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立命</a:t>
            </a:r>
            <a:r>
              <a:rPr kumimoji="1" lang="en-US" altLang="ja-JP" sz="47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kumimoji="1" lang="ja-JP" altLang="en-US" sz="4700" b="1">
                <a:latin typeface="Yu Gothic" panose="020B0400000000000000" pitchFamily="34" charset="-128"/>
                <a:ea typeface="Yu Gothic" panose="020B0400000000000000" pitchFamily="34" charset="-128"/>
              </a:rPr>
              <a:t>太郎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8D63AEF-D8DC-A044-8C9C-39A456C5105D}"/>
              </a:ext>
            </a:extLst>
          </p:cNvPr>
          <p:cNvSpPr txBox="1">
            <a:spLocks/>
          </p:cNvSpPr>
          <p:nvPr/>
        </p:nvSpPr>
        <p:spPr>
          <a:xfrm>
            <a:off x="18574928" y="3609754"/>
            <a:ext cx="3310379" cy="540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400" b="1">
                <a:latin typeface="Yu Gothic" panose="020B0400000000000000" pitchFamily="34" charset="-128"/>
                <a:ea typeface="Yu Gothic" panose="020B0400000000000000" pitchFamily="34" charset="-128"/>
              </a:rPr>
              <a:t>学部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E43E8F5-F471-F044-9E98-56E1E7779BBB}"/>
              </a:ext>
            </a:extLst>
          </p:cNvPr>
          <p:cNvSpPr txBox="1">
            <a:spLocks/>
          </p:cNvSpPr>
          <p:nvPr/>
        </p:nvSpPr>
        <p:spPr>
          <a:xfrm>
            <a:off x="18574928" y="5010705"/>
            <a:ext cx="3310379" cy="540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400" b="1">
                <a:latin typeface="Yu Gothic" panose="020B0400000000000000" pitchFamily="34" charset="-128"/>
                <a:ea typeface="Yu Gothic" panose="020B0400000000000000" pitchFamily="34" charset="-128"/>
              </a:rPr>
              <a:t>回生</a:t>
            </a:r>
          </a:p>
        </p:txBody>
      </p:sp>
    </p:spTree>
    <p:extLst>
      <p:ext uri="{BB962C8B-B14F-4D97-AF65-F5344CB8AC3E}">
        <p14:creationId xmlns:p14="http://schemas.microsoft.com/office/powerpoint/2010/main" val="427955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立命 太郎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立命 太郎</dc:title>
  <dc:creator>Microsoft Office User</dc:creator>
  <cp:lastModifiedBy>加地 令奈</cp:lastModifiedBy>
  <cp:revision>43</cp:revision>
  <dcterms:created xsi:type="dcterms:W3CDTF">2020-07-16T02:13:22Z</dcterms:created>
  <dcterms:modified xsi:type="dcterms:W3CDTF">2021-04-01T05:05:10Z</dcterms:modified>
</cp:coreProperties>
</file>