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1" r:id="rId2"/>
  </p:sldIdLst>
  <p:sldSz cx="24382413" cy="13716000"/>
  <p:notesSz cx="6858000" cy="9144000"/>
  <p:defaultTextStyle>
    <a:defPPr>
      <a:defRPr lang="ja-JP"/>
    </a:defPPr>
    <a:lvl1pPr marL="0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4" userDrawn="1">
          <p15:clr>
            <a:srgbClr val="A4A3A4"/>
          </p15:clr>
        </p15:guide>
        <p15:guide id="2" pos="148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89"/>
    <p:restoredTop sz="94647"/>
  </p:normalViewPr>
  <p:slideViewPr>
    <p:cSldViewPr snapToGrid="0" snapToObjects="1">
      <p:cViewPr varScale="1">
        <p:scale>
          <a:sx n="23" d="100"/>
          <a:sy n="23" d="100"/>
        </p:scale>
        <p:origin x="966" y="24"/>
      </p:cViewPr>
      <p:guideLst>
        <p:guide orient="horz" pos="464"/>
        <p:guide pos="148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802" y="2244726"/>
            <a:ext cx="18286810" cy="4775200"/>
          </a:xfrm>
        </p:spPr>
        <p:txBody>
          <a:bodyPr anchor="b"/>
          <a:lstStyle>
            <a:lvl1pPr algn="ctr">
              <a:defRPr sz="119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456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58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251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77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</p:spPr>
        <p:txBody>
          <a:bodyPr anchor="b"/>
          <a:lstStyle>
            <a:lvl1pPr>
              <a:defRPr sz="119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088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7026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7026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715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3362326"/>
            <a:ext cx="10314903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73691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3362326"/>
            <a:ext cx="10365701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73691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723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8224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859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162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D7F0-CF2F-7D4E-83C9-D4F60B5E44F4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930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0D7F0-CF2F-7D4E-83C9-D4F60B5E44F4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CAA37-8EB1-DD42-9785-49807B7333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0211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kumimoji="1"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kumimoji="1"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C48E4A29-D6AF-9640-A55D-E73FC4EBBB8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446"/>
            <a:ext cx="24382412" cy="13715106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B9780B08-F326-004A-A76F-2784710AAC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11052" y="566183"/>
            <a:ext cx="3310379" cy="951471"/>
          </a:xfrm>
        </p:spPr>
        <p:txBody>
          <a:bodyPr>
            <a:normAutofit/>
          </a:bodyPr>
          <a:lstStyle/>
          <a:p>
            <a:pPr algn="r"/>
            <a:r>
              <a:rPr kumimoji="1" lang="ja-JP" altLang="en-US" sz="4700" b="1">
                <a:latin typeface="Yu Gothic" panose="020B0400000000000000" pitchFamily="34" charset="-128"/>
                <a:ea typeface="Yu Gothic" panose="020B0400000000000000" pitchFamily="34" charset="-128"/>
              </a:rPr>
              <a:t>立命</a:t>
            </a:r>
            <a:r>
              <a:rPr kumimoji="1" lang="en-US" altLang="ja-JP" sz="4700" b="1" dirty="0">
                <a:latin typeface="Yu Gothic" panose="020B0400000000000000" pitchFamily="34" charset="-128"/>
                <a:ea typeface="Yu Gothic" panose="020B0400000000000000" pitchFamily="34" charset="-128"/>
              </a:rPr>
              <a:t> </a:t>
            </a:r>
            <a:r>
              <a:rPr kumimoji="1" lang="ja-JP" altLang="en-US" sz="4700" b="1">
                <a:latin typeface="Yu Gothic" panose="020B0400000000000000" pitchFamily="34" charset="-128"/>
                <a:ea typeface="Yu Gothic" panose="020B0400000000000000" pitchFamily="34" charset="-128"/>
              </a:rPr>
              <a:t>太郎</a:t>
            </a:r>
          </a:p>
        </p:txBody>
      </p:sp>
    </p:spTree>
    <p:extLst>
      <p:ext uri="{BB962C8B-B14F-4D97-AF65-F5344CB8AC3E}">
        <p14:creationId xmlns:p14="http://schemas.microsoft.com/office/powerpoint/2010/main" val="837170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</TotalTime>
  <Words>2</Words>
  <Application>Microsoft Office PowerPoint</Application>
  <PresentationFormat>ユーザー設定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立命 太郎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立命 太郎</dc:title>
  <dc:creator>Microsoft Office User</dc:creator>
  <cp:lastModifiedBy>部課用</cp:lastModifiedBy>
  <cp:revision>46</cp:revision>
  <dcterms:created xsi:type="dcterms:W3CDTF">2020-07-16T02:13:22Z</dcterms:created>
  <dcterms:modified xsi:type="dcterms:W3CDTF">2023-06-09T04:39:27Z</dcterms:modified>
</cp:coreProperties>
</file>