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1" r:id="rId2"/>
  </p:sldIdLst>
  <p:sldSz cx="24382413" cy="13716000"/>
  <p:notesSz cx="6858000" cy="9144000"/>
  <p:defaultTextStyle>
    <a:defPPr>
      <a:defRPr lang="ja-JP"/>
    </a:defPPr>
    <a:lvl1pPr marL="0" algn="l" defTabSz="1828709" rtl="0" eaLnBrk="1" latinLnBrk="0" hangingPunct="1">
      <a:defRPr kumimoji="1" sz="3600" kern="1200">
        <a:solidFill>
          <a:schemeClr val="tx1"/>
        </a:solidFill>
        <a:latin typeface="+mn-lt"/>
        <a:ea typeface="+mn-ea"/>
        <a:cs typeface="+mn-cs"/>
      </a:defRPr>
    </a:lvl1pPr>
    <a:lvl2pPr marL="914354" algn="l" defTabSz="1828709" rtl="0" eaLnBrk="1" latinLnBrk="0" hangingPunct="1">
      <a:defRPr kumimoji="1" sz="3600" kern="1200">
        <a:solidFill>
          <a:schemeClr val="tx1"/>
        </a:solidFill>
        <a:latin typeface="+mn-lt"/>
        <a:ea typeface="+mn-ea"/>
        <a:cs typeface="+mn-cs"/>
      </a:defRPr>
    </a:lvl2pPr>
    <a:lvl3pPr marL="1828709" algn="l" defTabSz="1828709" rtl="0" eaLnBrk="1" latinLnBrk="0" hangingPunct="1">
      <a:defRPr kumimoji="1" sz="3600" kern="1200">
        <a:solidFill>
          <a:schemeClr val="tx1"/>
        </a:solidFill>
        <a:latin typeface="+mn-lt"/>
        <a:ea typeface="+mn-ea"/>
        <a:cs typeface="+mn-cs"/>
      </a:defRPr>
    </a:lvl3pPr>
    <a:lvl4pPr marL="2743063" algn="l" defTabSz="1828709" rtl="0" eaLnBrk="1" latinLnBrk="0" hangingPunct="1">
      <a:defRPr kumimoji="1" sz="3600" kern="1200">
        <a:solidFill>
          <a:schemeClr val="tx1"/>
        </a:solidFill>
        <a:latin typeface="+mn-lt"/>
        <a:ea typeface="+mn-ea"/>
        <a:cs typeface="+mn-cs"/>
      </a:defRPr>
    </a:lvl4pPr>
    <a:lvl5pPr marL="3657417" algn="l" defTabSz="1828709" rtl="0" eaLnBrk="1" latinLnBrk="0" hangingPunct="1">
      <a:defRPr kumimoji="1" sz="3600" kern="1200">
        <a:solidFill>
          <a:schemeClr val="tx1"/>
        </a:solidFill>
        <a:latin typeface="+mn-lt"/>
        <a:ea typeface="+mn-ea"/>
        <a:cs typeface="+mn-cs"/>
      </a:defRPr>
    </a:lvl5pPr>
    <a:lvl6pPr marL="4571771" algn="l" defTabSz="1828709" rtl="0" eaLnBrk="1" latinLnBrk="0" hangingPunct="1">
      <a:defRPr kumimoji="1" sz="3600" kern="1200">
        <a:solidFill>
          <a:schemeClr val="tx1"/>
        </a:solidFill>
        <a:latin typeface="+mn-lt"/>
        <a:ea typeface="+mn-ea"/>
        <a:cs typeface="+mn-cs"/>
      </a:defRPr>
    </a:lvl6pPr>
    <a:lvl7pPr marL="5486126" algn="l" defTabSz="1828709" rtl="0" eaLnBrk="1" latinLnBrk="0" hangingPunct="1">
      <a:defRPr kumimoji="1" sz="3600" kern="1200">
        <a:solidFill>
          <a:schemeClr val="tx1"/>
        </a:solidFill>
        <a:latin typeface="+mn-lt"/>
        <a:ea typeface="+mn-ea"/>
        <a:cs typeface="+mn-cs"/>
      </a:defRPr>
    </a:lvl7pPr>
    <a:lvl8pPr marL="6400480" algn="l" defTabSz="1828709" rtl="0" eaLnBrk="1" latinLnBrk="0" hangingPunct="1">
      <a:defRPr kumimoji="1" sz="3600" kern="1200">
        <a:solidFill>
          <a:schemeClr val="tx1"/>
        </a:solidFill>
        <a:latin typeface="+mn-lt"/>
        <a:ea typeface="+mn-ea"/>
        <a:cs typeface="+mn-cs"/>
      </a:defRPr>
    </a:lvl8pPr>
    <a:lvl9pPr marL="7314834" algn="l" defTabSz="1828709" rtl="0" eaLnBrk="1" latinLnBrk="0" hangingPunct="1">
      <a:defRPr kumimoji="1"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64" userDrawn="1">
          <p15:clr>
            <a:srgbClr val="A4A3A4"/>
          </p15:clr>
        </p15:guide>
        <p15:guide id="2" pos="148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89"/>
    <p:restoredTop sz="94647"/>
  </p:normalViewPr>
  <p:slideViewPr>
    <p:cSldViewPr snapToGrid="0" snapToObjects="1">
      <p:cViewPr varScale="1">
        <p:scale>
          <a:sx n="23" d="100"/>
          <a:sy n="23" d="100"/>
        </p:scale>
        <p:origin x="966" y="24"/>
      </p:cViewPr>
      <p:guideLst>
        <p:guide orient="horz" pos="464"/>
        <p:guide pos="148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802" y="2244726"/>
            <a:ext cx="18286810" cy="4775200"/>
          </a:xfrm>
        </p:spPr>
        <p:txBody>
          <a:bodyPr anchor="b"/>
          <a:lstStyle>
            <a:lvl1pPr algn="ctr">
              <a:defRPr sz="119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802" y="7204076"/>
            <a:ext cx="1828681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D7F0-CF2F-7D4E-83C9-D4F60B5E44F4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AA37-8EB1-DD42-9785-49807B7333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456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D7F0-CF2F-7D4E-83C9-D4F60B5E44F4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AA37-8EB1-DD42-9785-49807B7333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580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8664" y="730250"/>
            <a:ext cx="5257458" cy="1162367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291" y="730250"/>
            <a:ext cx="15467593" cy="1162367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D7F0-CF2F-7D4E-83C9-D4F60B5E44F4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AA37-8EB1-DD42-9785-49807B7333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2251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D7F0-CF2F-7D4E-83C9-D4F60B5E44F4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AA37-8EB1-DD42-9785-49807B7333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7772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592" y="3419477"/>
            <a:ext cx="21029831" cy="5705474"/>
          </a:xfrm>
        </p:spPr>
        <p:txBody>
          <a:bodyPr anchor="b"/>
          <a:lstStyle>
            <a:lvl1pPr>
              <a:defRPr sz="119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592" y="9178927"/>
            <a:ext cx="21029831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D7F0-CF2F-7D4E-83C9-D4F60B5E44F4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AA37-8EB1-DD42-9785-49807B7333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088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291" y="3651250"/>
            <a:ext cx="10362526" cy="87026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3596" y="3651250"/>
            <a:ext cx="10362526" cy="87026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D7F0-CF2F-7D4E-83C9-D4F60B5E44F4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AA37-8EB1-DD42-9785-49807B7333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0715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7" y="730251"/>
            <a:ext cx="21029831" cy="265112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467" y="3362326"/>
            <a:ext cx="10314903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467" y="5010150"/>
            <a:ext cx="10314903" cy="73691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3597" y="3362326"/>
            <a:ext cx="10365701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3597" y="5010150"/>
            <a:ext cx="10365701" cy="73691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D7F0-CF2F-7D4E-83C9-D4F60B5E44F4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AA37-8EB1-DD42-9785-49807B7333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237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D7F0-CF2F-7D4E-83C9-D4F60B5E44F4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AA37-8EB1-DD42-9785-49807B7333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224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D7F0-CF2F-7D4E-83C9-D4F60B5E44F4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AA37-8EB1-DD42-9785-49807B7333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859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5701" y="1974851"/>
            <a:ext cx="1234359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4114800"/>
            <a:ext cx="7863962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D7F0-CF2F-7D4E-83C9-D4F60B5E44F4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AA37-8EB1-DD42-9785-49807B7333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162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5701" y="1974851"/>
            <a:ext cx="1234359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354" indent="0">
              <a:buNone/>
              <a:defRPr sz="5600"/>
            </a:lvl2pPr>
            <a:lvl3pPr marL="1828709" indent="0">
              <a:buNone/>
              <a:defRPr sz="4800"/>
            </a:lvl3pPr>
            <a:lvl4pPr marL="2743063" indent="0">
              <a:buNone/>
              <a:defRPr sz="4000"/>
            </a:lvl4pPr>
            <a:lvl5pPr marL="3657417" indent="0">
              <a:buNone/>
              <a:defRPr sz="4000"/>
            </a:lvl5pPr>
            <a:lvl6pPr marL="4571771" indent="0">
              <a:buNone/>
              <a:defRPr sz="4000"/>
            </a:lvl6pPr>
            <a:lvl7pPr marL="5486126" indent="0">
              <a:buNone/>
              <a:defRPr sz="4000"/>
            </a:lvl7pPr>
            <a:lvl8pPr marL="6400480" indent="0">
              <a:buNone/>
              <a:defRPr sz="4000"/>
            </a:lvl8pPr>
            <a:lvl9pPr marL="7314834" indent="0">
              <a:buNone/>
              <a:defRPr sz="4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4114800"/>
            <a:ext cx="7863962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D7F0-CF2F-7D4E-83C9-D4F60B5E44F4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AA37-8EB1-DD42-9785-49807B7333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930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291" y="730251"/>
            <a:ext cx="21029831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291" y="3651250"/>
            <a:ext cx="21029831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0D7F0-CF2F-7D4E-83C9-D4F60B5E44F4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0079" y="12712701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CAA37-8EB1-DD42-9785-49807B7333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021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28709" rtl="0" eaLnBrk="1" latinLnBrk="0" hangingPunct="1">
        <a:lnSpc>
          <a:spcPct val="90000"/>
        </a:lnSpc>
        <a:spcBef>
          <a:spcPct val="0"/>
        </a:spcBef>
        <a:buNone/>
        <a:defRPr kumimoji="1"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77" indent="-457177" algn="l" defTabSz="1828709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kumimoji="1"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53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5886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240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594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8949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303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657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01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709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algn="l" defTabSz="1828709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709" algn="l" defTabSz="1828709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algn="l" defTabSz="1828709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17" algn="l" defTabSz="1828709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771" algn="l" defTabSz="1828709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126" algn="l" defTabSz="1828709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480" algn="l" defTabSz="1828709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834" algn="l" defTabSz="1828709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C48E4A29-D6AF-9640-A55D-E73FC4EBBB8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46"/>
            <a:ext cx="24382412" cy="13715106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B9780B08-F326-004A-A76F-2784710AA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11052" y="566183"/>
            <a:ext cx="3310379" cy="951471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4700" b="1">
                <a:latin typeface="Yu Gothic" panose="020B0400000000000000" pitchFamily="34" charset="-128"/>
                <a:ea typeface="Yu Gothic" panose="020B0400000000000000" pitchFamily="34" charset="-128"/>
              </a:rPr>
              <a:t>立命</a:t>
            </a:r>
            <a:r>
              <a:rPr kumimoji="1" lang="en-US" altLang="ja-JP" sz="47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kumimoji="1" lang="ja-JP" altLang="en-US" sz="4700" b="1">
                <a:latin typeface="Yu Gothic" panose="020B0400000000000000" pitchFamily="34" charset="-128"/>
                <a:ea typeface="Yu Gothic" panose="020B0400000000000000" pitchFamily="34" charset="-128"/>
              </a:rPr>
              <a:t>太郎</a:t>
            </a:r>
          </a:p>
        </p:txBody>
      </p:sp>
    </p:spTree>
    <p:extLst>
      <p:ext uri="{BB962C8B-B14F-4D97-AF65-F5344CB8AC3E}">
        <p14:creationId xmlns:p14="http://schemas.microsoft.com/office/powerpoint/2010/main" val="837170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</TotalTime>
  <Words>2</Words>
  <Application>Microsoft Office PowerPoint</Application>
  <PresentationFormat>ユーザー設定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立命 太郎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立命 太郎</dc:title>
  <dc:creator>Microsoft Office User</dc:creator>
  <cp:lastModifiedBy>部課用</cp:lastModifiedBy>
  <cp:revision>46</cp:revision>
  <dcterms:created xsi:type="dcterms:W3CDTF">2020-07-16T02:13:22Z</dcterms:created>
  <dcterms:modified xsi:type="dcterms:W3CDTF">2023-06-09T04:39:27Z</dcterms:modified>
</cp:coreProperties>
</file>