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handoutMasterIdLst>
    <p:handoutMasterId r:id="rId4"/>
  </p:handoutMasterIdLst>
  <p:sldIdLst>
    <p:sldId id="266" r:id="rId2"/>
  </p:sldIdLst>
  <p:sldSz cx="10688638" cy="7553325"/>
  <p:notesSz cx="9939338" cy="6807200"/>
  <p:defaultTextStyle>
    <a:defPPr>
      <a:defRPr lang="ja-JP"/>
    </a:defPPr>
    <a:lvl1pPr marL="0" algn="l" defTabSz="497702" rtl="0" eaLnBrk="1" latinLnBrk="0" hangingPunct="1">
      <a:defRPr kumimoji="1" sz="2000" kern="1200">
        <a:solidFill>
          <a:schemeClr val="tx1"/>
        </a:solidFill>
        <a:latin typeface="+mn-lt"/>
        <a:ea typeface="+mn-ea"/>
        <a:cs typeface="+mn-cs"/>
      </a:defRPr>
    </a:lvl1pPr>
    <a:lvl2pPr marL="497702" algn="l" defTabSz="497702" rtl="0" eaLnBrk="1" latinLnBrk="0" hangingPunct="1">
      <a:defRPr kumimoji="1" sz="2000" kern="1200">
        <a:solidFill>
          <a:schemeClr val="tx1"/>
        </a:solidFill>
        <a:latin typeface="+mn-lt"/>
        <a:ea typeface="+mn-ea"/>
        <a:cs typeface="+mn-cs"/>
      </a:defRPr>
    </a:lvl2pPr>
    <a:lvl3pPr marL="995403" algn="l" defTabSz="497702" rtl="0" eaLnBrk="1" latinLnBrk="0" hangingPunct="1">
      <a:defRPr kumimoji="1" sz="2000" kern="1200">
        <a:solidFill>
          <a:schemeClr val="tx1"/>
        </a:solidFill>
        <a:latin typeface="+mn-lt"/>
        <a:ea typeface="+mn-ea"/>
        <a:cs typeface="+mn-cs"/>
      </a:defRPr>
    </a:lvl3pPr>
    <a:lvl4pPr marL="1493105" algn="l" defTabSz="497702" rtl="0" eaLnBrk="1" latinLnBrk="0" hangingPunct="1">
      <a:defRPr kumimoji="1" sz="2000" kern="1200">
        <a:solidFill>
          <a:schemeClr val="tx1"/>
        </a:solidFill>
        <a:latin typeface="+mn-lt"/>
        <a:ea typeface="+mn-ea"/>
        <a:cs typeface="+mn-cs"/>
      </a:defRPr>
    </a:lvl4pPr>
    <a:lvl5pPr marL="1990808" algn="l" defTabSz="497702" rtl="0" eaLnBrk="1" latinLnBrk="0" hangingPunct="1">
      <a:defRPr kumimoji="1" sz="2000" kern="1200">
        <a:solidFill>
          <a:schemeClr val="tx1"/>
        </a:solidFill>
        <a:latin typeface="+mn-lt"/>
        <a:ea typeface="+mn-ea"/>
        <a:cs typeface="+mn-cs"/>
      </a:defRPr>
    </a:lvl5pPr>
    <a:lvl6pPr marL="2488509" algn="l" defTabSz="497702" rtl="0" eaLnBrk="1" latinLnBrk="0" hangingPunct="1">
      <a:defRPr kumimoji="1" sz="2000" kern="1200">
        <a:solidFill>
          <a:schemeClr val="tx1"/>
        </a:solidFill>
        <a:latin typeface="+mn-lt"/>
        <a:ea typeface="+mn-ea"/>
        <a:cs typeface="+mn-cs"/>
      </a:defRPr>
    </a:lvl6pPr>
    <a:lvl7pPr marL="2986211" algn="l" defTabSz="497702" rtl="0" eaLnBrk="1" latinLnBrk="0" hangingPunct="1">
      <a:defRPr kumimoji="1" sz="2000" kern="1200">
        <a:solidFill>
          <a:schemeClr val="tx1"/>
        </a:solidFill>
        <a:latin typeface="+mn-lt"/>
        <a:ea typeface="+mn-ea"/>
        <a:cs typeface="+mn-cs"/>
      </a:defRPr>
    </a:lvl7pPr>
    <a:lvl8pPr marL="3483912" algn="l" defTabSz="497702" rtl="0" eaLnBrk="1" latinLnBrk="0" hangingPunct="1">
      <a:defRPr kumimoji="1" sz="2000" kern="1200">
        <a:solidFill>
          <a:schemeClr val="tx1"/>
        </a:solidFill>
        <a:latin typeface="+mn-lt"/>
        <a:ea typeface="+mn-ea"/>
        <a:cs typeface="+mn-cs"/>
      </a:defRPr>
    </a:lvl8pPr>
    <a:lvl9pPr marL="3981614" algn="l" defTabSz="497702" rtl="0" eaLnBrk="1" latinLnBrk="0" hangingPunct="1">
      <a:defRPr kumimoji="1" sz="20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 userDrawn="1">
          <p15:clr>
            <a:srgbClr val="A4A3A4"/>
          </p15:clr>
        </p15:guide>
        <p15:guide id="2" pos="673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山本 貴之" initials="山本" lastIdx="2" clrIdx="0"/>
  <p:cmAuthor id="2" name="kawakata" initials="k" lastIdx="24" clrIdx="1"/>
  <p:cmAuthor id="3" name="YAMAMOTO" initials="Y" lastIdx="2" clrIdx="2"/>
  <p:cmAuthor id="4" name="小沢 道紀(mozawa)" initials="小沢" lastIdx="11" clrIdx="3"/>
  <p:cmAuthor id="5" name="OZAWA Michinori" initials="M.O." lastIdx="11" clrIdx="4"/>
  <p:cmAuthor id="6" name="井上 剛彦" initials="井上" lastIdx="24" clrIdx="5"/>
</p:cmAuthorLst>
</file>

<file path=ppt/presProps.xml><?xml version="1.0" encoding="utf-8"?>
<p:presentationPr xmlns:a="http://schemas.openxmlformats.org/drawingml/2006/main" xmlns:r="http://schemas.openxmlformats.org/officeDocument/2006/relationships" xmlns:p="http://schemas.openxmlformats.org/presentationml/2006/main">
  <p:prnPr scaleToFitPaper="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66FF"/>
    <a:srgbClr val="FFCCFF"/>
    <a:srgbClr val="DA3236"/>
    <a:srgbClr val="DB3135"/>
    <a:srgbClr val="C84451"/>
    <a:srgbClr val="BB5151"/>
    <a:srgbClr val="C6465B"/>
    <a:srgbClr val="D13B54"/>
    <a:srgbClr val="5E0204"/>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間スタイル 2 - アクセント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D7AC3CCA-C797-4891-BE02-D94E43425B78}" styleName="スタイル (中間)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69CF1AB2-1976-4502-BF36-3FF5EA218861}" styleName="中間スタイル 4 - アクセント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E8034E78-7F5D-4C2E-B375-FC64B27BC917}" styleName="スタイル (濃色)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660B408-B3CF-4A94-85FC-2B1E0A45F4A2}" styleName="濃色スタイル 2 - アクセント 1/アクセント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10A1B5D5-9B99-4C35-A422-299274C87663}" styleName="中間スタイル 1 - アクセント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スタイル (中間)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1" autoAdjust="0"/>
    <p:restoredTop sz="94274" autoAdjust="0"/>
  </p:normalViewPr>
  <p:slideViewPr>
    <p:cSldViewPr snapToGrid="0" snapToObjects="1" showGuides="1">
      <p:cViewPr varScale="1">
        <p:scale>
          <a:sx n="89" d="100"/>
          <a:sy n="89" d="100"/>
        </p:scale>
        <p:origin x="354" y="102"/>
      </p:cViewPr>
      <p:guideLst>
        <p:guide orient="horz" pos="20"/>
        <p:guide pos="67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208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6"/>
            <a:ext cx="4306888" cy="341393"/>
          </a:xfrm>
          <a:prstGeom prst="rect">
            <a:avLst/>
          </a:prstGeom>
        </p:spPr>
        <p:txBody>
          <a:bodyPr vert="horz" lIns="91392" tIns="45695" rIns="91392" bIns="45695" rtlCol="0"/>
          <a:lstStyle>
            <a:lvl1pPr algn="l">
              <a:defRPr sz="1200"/>
            </a:lvl1pPr>
          </a:lstStyle>
          <a:p>
            <a:endParaRPr kumimoji="1" lang="ja-JP" altLang="en-US"/>
          </a:p>
        </p:txBody>
      </p:sp>
      <p:sp>
        <p:nvSpPr>
          <p:cNvPr id="3" name="日付プレースホルダー 2"/>
          <p:cNvSpPr>
            <a:spLocks noGrp="1"/>
          </p:cNvSpPr>
          <p:nvPr>
            <p:ph type="dt" sz="quarter" idx="1"/>
          </p:nvPr>
        </p:nvSpPr>
        <p:spPr>
          <a:xfrm>
            <a:off x="5629279" y="6"/>
            <a:ext cx="4308476" cy="341393"/>
          </a:xfrm>
          <a:prstGeom prst="rect">
            <a:avLst/>
          </a:prstGeom>
        </p:spPr>
        <p:txBody>
          <a:bodyPr vert="horz" lIns="91392" tIns="45695" rIns="91392" bIns="45695" rtlCol="0"/>
          <a:lstStyle>
            <a:lvl1pPr algn="r">
              <a:defRPr sz="1200"/>
            </a:lvl1pPr>
          </a:lstStyle>
          <a:p>
            <a:fld id="{40DE1237-6D27-4776-996A-CC29FF45B672}" type="datetimeFigureOut">
              <a:rPr kumimoji="1" lang="ja-JP" altLang="en-US" smtClean="0"/>
              <a:t>2021/3/30</a:t>
            </a:fld>
            <a:endParaRPr kumimoji="1" lang="ja-JP" altLang="en-US"/>
          </a:p>
        </p:txBody>
      </p:sp>
      <p:sp>
        <p:nvSpPr>
          <p:cNvPr id="4" name="フッター プレースホルダー 3"/>
          <p:cNvSpPr>
            <a:spLocks noGrp="1"/>
          </p:cNvSpPr>
          <p:nvPr>
            <p:ph type="ftr" sz="quarter" idx="2"/>
          </p:nvPr>
        </p:nvSpPr>
        <p:spPr>
          <a:xfrm>
            <a:off x="0" y="6465808"/>
            <a:ext cx="4306888" cy="341393"/>
          </a:xfrm>
          <a:prstGeom prst="rect">
            <a:avLst/>
          </a:prstGeom>
        </p:spPr>
        <p:txBody>
          <a:bodyPr vert="horz" lIns="91392" tIns="45695" rIns="91392" bIns="45695" rtlCol="0" anchor="b"/>
          <a:lstStyle>
            <a:lvl1pPr algn="l">
              <a:defRPr sz="1200"/>
            </a:lvl1pPr>
          </a:lstStyle>
          <a:p>
            <a:endParaRPr kumimoji="1" lang="ja-JP" altLang="en-US"/>
          </a:p>
        </p:txBody>
      </p:sp>
      <p:sp>
        <p:nvSpPr>
          <p:cNvPr id="5" name="スライド番号プレースホルダー 4"/>
          <p:cNvSpPr>
            <a:spLocks noGrp="1"/>
          </p:cNvSpPr>
          <p:nvPr>
            <p:ph type="sldNum" sz="quarter" idx="3"/>
          </p:nvPr>
        </p:nvSpPr>
        <p:spPr>
          <a:xfrm>
            <a:off x="5629279" y="6465808"/>
            <a:ext cx="4308476" cy="341393"/>
          </a:xfrm>
          <a:prstGeom prst="rect">
            <a:avLst/>
          </a:prstGeom>
        </p:spPr>
        <p:txBody>
          <a:bodyPr vert="horz" lIns="91392" tIns="45695" rIns="91392" bIns="45695" rtlCol="0" anchor="b"/>
          <a:lstStyle>
            <a:lvl1pPr algn="r">
              <a:defRPr sz="1200"/>
            </a:lvl1pPr>
          </a:lstStyle>
          <a:p>
            <a:fld id="{7BE22184-6001-4202-8F4A-15A1F91264EB}" type="slidenum">
              <a:rPr kumimoji="1" lang="ja-JP" altLang="en-US" smtClean="0"/>
              <a:t>‹#›</a:t>
            </a:fld>
            <a:endParaRPr kumimoji="1" lang="ja-JP" altLang="en-US"/>
          </a:p>
        </p:txBody>
      </p:sp>
    </p:spTree>
    <p:extLst>
      <p:ext uri="{BB962C8B-B14F-4D97-AF65-F5344CB8AC3E}">
        <p14:creationId xmlns:p14="http://schemas.microsoft.com/office/powerpoint/2010/main" val="341253514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0" y="6"/>
            <a:ext cx="4306888" cy="341393"/>
          </a:xfrm>
          <a:prstGeom prst="rect">
            <a:avLst/>
          </a:prstGeom>
        </p:spPr>
        <p:txBody>
          <a:bodyPr vert="horz" lIns="91392" tIns="45695" rIns="91392" bIns="45695" rtlCol="0"/>
          <a:lstStyle>
            <a:lvl1pPr algn="l">
              <a:defRPr sz="1200"/>
            </a:lvl1pPr>
          </a:lstStyle>
          <a:p>
            <a:endParaRPr kumimoji="1" lang="ja-JP" altLang="en-US"/>
          </a:p>
        </p:txBody>
      </p:sp>
      <p:sp>
        <p:nvSpPr>
          <p:cNvPr id="3" name="日付プレースホルダー 2"/>
          <p:cNvSpPr>
            <a:spLocks noGrp="1"/>
          </p:cNvSpPr>
          <p:nvPr>
            <p:ph type="dt" idx="1"/>
          </p:nvPr>
        </p:nvSpPr>
        <p:spPr>
          <a:xfrm>
            <a:off x="5629279" y="6"/>
            <a:ext cx="4308476" cy="341393"/>
          </a:xfrm>
          <a:prstGeom prst="rect">
            <a:avLst/>
          </a:prstGeom>
        </p:spPr>
        <p:txBody>
          <a:bodyPr vert="horz" lIns="91392" tIns="45695" rIns="91392" bIns="45695" rtlCol="0"/>
          <a:lstStyle>
            <a:lvl1pPr algn="r">
              <a:defRPr sz="1200"/>
            </a:lvl1pPr>
          </a:lstStyle>
          <a:p>
            <a:fld id="{4B2ABA75-F1BE-46D9-B056-BBA7D5216151}" type="datetimeFigureOut">
              <a:rPr kumimoji="1" lang="ja-JP" altLang="en-US" smtClean="0"/>
              <a:t>2021/3/30</a:t>
            </a:fld>
            <a:endParaRPr kumimoji="1" lang="ja-JP" altLang="en-US"/>
          </a:p>
        </p:txBody>
      </p:sp>
      <p:sp>
        <p:nvSpPr>
          <p:cNvPr id="4" name="スライド イメージ プレースホルダー 3"/>
          <p:cNvSpPr>
            <a:spLocks noGrp="1" noRot="1" noChangeAspect="1"/>
          </p:cNvSpPr>
          <p:nvPr>
            <p:ph type="sldImg" idx="2"/>
          </p:nvPr>
        </p:nvSpPr>
        <p:spPr>
          <a:xfrm>
            <a:off x="3344863" y="850900"/>
            <a:ext cx="3249612" cy="2297113"/>
          </a:xfrm>
          <a:prstGeom prst="rect">
            <a:avLst/>
          </a:prstGeom>
          <a:noFill/>
          <a:ln w="12700">
            <a:solidFill>
              <a:prstClr val="black"/>
            </a:solidFill>
          </a:ln>
        </p:spPr>
        <p:txBody>
          <a:bodyPr vert="horz" lIns="91392" tIns="45695" rIns="91392" bIns="45695" rtlCol="0" anchor="ctr"/>
          <a:lstStyle/>
          <a:p>
            <a:endParaRPr lang="ja-JP" altLang="en-US"/>
          </a:p>
        </p:txBody>
      </p:sp>
      <p:sp>
        <p:nvSpPr>
          <p:cNvPr id="5" name="ノート プレースホルダー 4"/>
          <p:cNvSpPr>
            <a:spLocks noGrp="1"/>
          </p:cNvSpPr>
          <p:nvPr>
            <p:ph type="body" sz="quarter" idx="3"/>
          </p:nvPr>
        </p:nvSpPr>
        <p:spPr>
          <a:xfrm>
            <a:off x="993776" y="3275779"/>
            <a:ext cx="7951788" cy="2680326"/>
          </a:xfrm>
          <a:prstGeom prst="rect">
            <a:avLst/>
          </a:prstGeom>
        </p:spPr>
        <p:txBody>
          <a:bodyPr vert="horz" lIns="91392" tIns="45695" rIns="91392" bIns="45695"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0" y="6465808"/>
            <a:ext cx="4306888" cy="341393"/>
          </a:xfrm>
          <a:prstGeom prst="rect">
            <a:avLst/>
          </a:prstGeom>
        </p:spPr>
        <p:txBody>
          <a:bodyPr vert="horz" lIns="91392" tIns="45695" rIns="91392" bIns="45695"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5629279" y="6465808"/>
            <a:ext cx="4308476" cy="341393"/>
          </a:xfrm>
          <a:prstGeom prst="rect">
            <a:avLst/>
          </a:prstGeom>
        </p:spPr>
        <p:txBody>
          <a:bodyPr vert="horz" lIns="91392" tIns="45695" rIns="91392" bIns="45695" rtlCol="0" anchor="b"/>
          <a:lstStyle>
            <a:lvl1pPr algn="r">
              <a:defRPr sz="1200"/>
            </a:lvl1pPr>
          </a:lstStyle>
          <a:p>
            <a:fld id="{C6A8323D-35B2-43F8-BAEE-C53BA4FB7580}" type="slidenum">
              <a:rPr kumimoji="1" lang="ja-JP" altLang="en-US" smtClean="0"/>
              <a:t>‹#›</a:t>
            </a:fld>
            <a:endParaRPr kumimoji="1" lang="ja-JP" altLang="en-US"/>
          </a:p>
        </p:txBody>
      </p:sp>
    </p:spTree>
    <p:extLst>
      <p:ext uri="{BB962C8B-B14F-4D97-AF65-F5344CB8AC3E}">
        <p14:creationId xmlns:p14="http://schemas.microsoft.com/office/powerpoint/2010/main" val="8760793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801649" y="2346429"/>
            <a:ext cx="9085342" cy="1619069"/>
          </a:xfrm>
        </p:spPr>
        <p:txBody>
          <a:bodyPr/>
          <a:lstStyle/>
          <a:p>
            <a:r>
              <a:rPr kumimoji="1" lang="ja-JP" altLang="en-US"/>
              <a:t>マスター タイトルの書式設定</a:t>
            </a:r>
          </a:p>
        </p:txBody>
      </p:sp>
      <p:sp>
        <p:nvSpPr>
          <p:cNvPr id="3" name="サブタイトル 2"/>
          <p:cNvSpPr>
            <a:spLocks noGrp="1"/>
          </p:cNvSpPr>
          <p:nvPr>
            <p:ph type="subTitle" idx="1"/>
          </p:nvPr>
        </p:nvSpPr>
        <p:spPr>
          <a:xfrm>
            <a:off x="1603298" y="4280217"/>
            <a:ext cx="7482047" cy="1930294"/>
          </a:xfrm>
        </p:spPr>
        <p:txBody>
          <a:bodyPr/>
          <a:lstStyle>
            <a:lvl1pPr marL="0" indent="0" algn="ctr">
              <a:buNone/>
              <a:defRPr>
                <a:solidFill>
                  <a:schemeClr val="tx1">
                    <a:tint val="75000"/>
                  </a:schemeClr>
                </a:solidFill>
              </a:defRPr>
            </a:lvl1pPr>
            <a:lvl2pPr marL="497702" indent="0" algn="ctr">
              <a:buNone/>
              <a:defRPr>
                <a:solidFill>
                  <a:schemeClr val="tx1">
                    <a:tint val="75000"/>
                  </a:schemeClr>
                </a:solidFill>
              </a:defRPr>
            </a:lvl2pPr>
            <a:lvl3pPr marL="995403" indent="0" algn="ctr">
              <a:buNone/>
              <a:defRPr>
                <a:solidFill>
                  <a:schemeClr val="tx1">
                    <a:tint val="75000"/>
                  </a:schemeClr>
                </a:solidFill>
              </a:defRPr>
            </a:lvl3pPr>
            <a:lvl4pPr marL="1493105" indent="0" algn="ctr">
              <a:buNone/>
              <a:defRPr>
                <a:solidFill>
                  <a:schemeClr val="tx1">
                    <a:tint val="75000"/>
                  </a:schemeClr>
                </a:solidFill>
              </a:defRPr>
            </a:lvl4pPr>
            <a:lvl5pPr marL="1990808" indent="0" algn="ctr">
              <a:buNone/>
              <a:defRPr>
                <a:solidFill>
                  <a:schemeClr val="tx1">
                    <a:tint val="75000"/>
                  </a:schemeClr>
                </a:solidFill>
              </a:defRPr>
            </a:lvl5pPr>
            <a:lvl6pPr marL="2488509" indent="0" algn="ctr">
              <a:buNone/>
              <a:defRPr>
                <a:solidFill>
                  <a:schemeClr val="tx1">
                    <a:tint val="75000"/>
                  </a:schemeClr>
                </a:solidFill>
              </a:defRPr>
            </a:lvl6pPr>
            <a:lvl7pPr marL="2986211" indent="0" algn="ctr">
              <a:buNone/>
              <a:defRPr>
                <a:solidFill>
                  <a:schemeClr val="tx1">
                    <a:tint val="75000"/>
                  </a:schemeClr>
                </a:solidFill>
              </a:defRPr>
            </a:lvl7pPr>
            <a:lvl8pPr marL="3483912" indent="0" algn="ctr">
              <a:buNone/>
              <a:defRPr>
                <a:solidFill>
                  <a:schemeClr val="tx1">
                    <a:tint val="75000"/>
                  </a:schemeClr>
                </a:solidFill>
              </a:defRPr>
            </a:lvl8pPr>
            <a:lvl9pPr marL="3981614" indent="0" algn="ctr">
              <a:buNone/>
              <a:defRPr>
                <a:solidFill>
                  <a:schemeClr val="tx1">
                    <a:tint val="75000"/>
                  </a:schemeClr>
                </a:solidFill>
              </a:defRPr>
            </a:lvl9pPr>
          </a:lstStyle>
          <a:p>
            <a:r>
              <a:rPr kumimoji="1" lang="ja-JP" altLang="en-US"/>
              <a:t>マスター サブタイトルの書式設定</a:t>
            </a:r>
          </a:p>
        </p:txBody>
      </p:sp>
      <p:sp>
        <p:nvSpPr>
          <p:cNvPr id="4" name="日付プレースホルダー 3"/>
          <p:cNvSpPr>
            <a:spLocks noGrp="1"/>
          </p:cNvSpPr>
          <p:nvPr>
            <p:ph type="dt" sz="half" idx="10"/>
          </p:nvPr>
        </p:nvSpPr>
        <p:spPr/>
        <p:txBody>
          <a:bodyPr/>
          <a:lstStyle/>
          <a:p>
            <a:fld id="{11D88151-7946-47F2-8B81-FA83096CDBA9}" type="datetime1">
              <a:rPr kumimoji="1" lang="ja-JP" altLang="en-US" smtClean="0"/>
              <a:t>2021/3/30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19211798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idx="1"/>
          </p:nvPr>
        </p:nvSpPr>
        <p:spPr/>
        <p:txBody>
          <a:bodyPr/>
          <a:lstStyle/>
          <a:p>
            <a:pPr lvl="0"/>
            <a:r>
              <a:rPr kumimoji="1" lang="ja-JP" altLang="en-US" dirty="0"/>
              <a:t>マスター テキストの書式設定</a:t>
            </a:r>
          </a:p>
          <a:p>
            <a:pPr lvl="1"/>
            <a:r>
              <a:rPr kumimoji="1" lang="ja-JP" altLang="en-US" dirty="0"/>
              <a:t>第 </a:t>
            </a:r>
            <a:r>
              <a:rPr kumimoji="1" lang="en-US" altLang="ja-JP" dirty="0"/>
              <a:t>2 </a:t>
            </a:r>
            <a:r>
              <a:rPr kumimoji="1" lang="ja-JP" altLang="en-US" dirty="0"/>
              <a:t>レベル</a:t>
            </a:r>
          </a:p>
          <a:p>
            <a:pPr lvl="2"/>
            <a:r>
              <a:rPr kumimoji="1" lang="ja-JP" altLang="en-US" dirty="0"/>
              <a:t>第 </a:t>
            </a:r>
            <a:r>
              <a:rPr kumimoji="1" lang="en-US" altLang="ja-JP" dirty="0"/>
              <a:t>3 </a:t>
            </a:r>
            <a:r>
              <a:rPr kumimoji="1" lang="ja-JP" altLang="en-US" dirty="0"/>
              <a:t>レベル</a:t>
            </a:r>
          </a:p>
          <a:p>
            <a:pPr lvl="3"/>
            <a:r>
              <a:rPr kumimoji="1" lang="ja-JP" altLang="en-US" dirty="0"/>
              <a:t>第 </a:t>
            </a:r>
            <a:r>
              <a:rPr kumimoji="1" lang="en-US" altLang="ja-JP" dirty="0"/>
              <a:t>4 </a:t>
            </a:r>
            <a:r>
              <a:rPr kumimoji="1" lang="ja-JP" altLang="en-US" dirty="0"/>
              <a:t>レベル</a:t>
            </a:r>
          </a:p>
          <a:p>
            <a:pPr lvl="4"/>
            <a:r>
              <a:rPr kumimoji="1" lang="ja-JP" altLang="en-US" dirty="0"/>
              <a:t>第 </a:t>
            </a:r>
            <a:r>
              <a:rPr kumimoji="1" lang="en-US" altLang="ja-JP" dirty="0"/>
              <a:t>5 </a:t>
            </a:r>
            <a:r>
              <a:rPr kumimoji="1" lang="ja-JP" altLang="en-US" dirty="0"/>
              <a:t>レベル</a:t>
            </a:r>
          </a:p>
        </p:txBody>
      </p:sp>
      <p:sp>
        <p:nvSpPr>
          <p:cNvPr id="4" name="日付プレースホルダー 3"/>
          <p:cNvSpPr>
            <a:spLocks noGrp="1"/>
          </p:cNvSpPr>
          <p:nvPr>
            <p:ph type="dt" sz="half" idx="10"/>
          </p:nvPr>
        </p:nvSpPr>
        <p:spPr/>
        <p:txBody>
          <a:bodyPr/>
          <a:lstStyle/>
          <a:p>
            <a:fld id="{EA7174F1-1941-421A-91A7-EDEFDF3EC673}" type="datetime1">
              <a:rPr kumimoji="1" lang="ja-JP" altLang="en-US" smtClean="0"/>
              <a:t>2021/3/30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lvl1pPr>
              <a:defRPr sz="2000"/>
            </a:lvl1pPr>
          </a:lstStyle>
          <a:p>
            <a:fld id="{84BAEC96-47FC-8443-92A8-FD3B8F395A78}" type="slidenum">
              <a:rPr lang="ja-JP" altLang="en-US" smtClean="0"/>
              <a:pPr/>
              <a:t>‹#›</a:t>
            </a:fld>
            <a:endParaRPr lang="ja-JP" altLang="en-US" dirty="0"/>
          </a:p>
        </p:txBody>
      </p:sp>
    </p:spTree>
    <p:extLst>
      <p:ext uri="{BB962C8B-B14F-4D97-AF65-F5344CB8AC3E}">
        <p14:creationId xmlns:p14="http://schemas.microsoft.com/office/powerpoint/2010/main" val="830076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44329" y="4853712"/>
            <a:ext cx="9085342" cy="1500174"/>
          </a:xfrm>
        </p:spPr>
        <p:txBody>
          <a:bodyPr anchor="t"/>
          <a:lstStyle>
            <a:lvl1pPr algn="l">
              <a:defRPr sz="4400" b="1" cap="all"/>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844329" y="3201423"/>
            <a:ext cx="9085342" cy="1652289"/>
          </a:xfrm>
        </p:spPr>
        <p:txBody>
          <a:bodyPr anchor="b"/>
          <a:lstStyle>
            <a:lvl1pPr marL="0" indent="0">
              <a:buNone/>
              <a:defRPr sz="2200">
                <a:solidFill>
                  <a:schemeClr val="tx1">
                    <a:tint val="75000"/>
                  </a:schemeClr>
                </a:solidFill>
              </a:defRPr>
            </a:lvl1pPr>
            <a:lvl2pPr marL="497702" indent="0">
              <a:buNone/>
              <a:defRPr sz="2000">
                <a:solidFill>
                  <a:schemeClr val="tx1">
                    <a:tint val="75000"/>
                  </a:schemeClr>
                </a:solidFill>
              </a:defRPr>
            </a:lvl2pPr>
            <a:lvl3pPr marL="995403" indent="0">
              <a:buNone/>
              <a:defRPr sz="1700">
                <a:solidFill>
                  <a:schemeClr val="tx1">
                    <a:tint val="75000"/>
                  </a:schemeClr>
                </a:solidFill>
              </a:defRPr>
            </a:lvl3pPr>
            <a:lvl4pPr marL="1493105" indent="0">
              <a:buNone/>
              <a:defRPr sz="1500">
                <a:solidFill>
                  <a:schemeClr val="tx1">
                    <a:tint val="75000"/>
                  </a:schemeClr>
                </a:solidFill>
              </a:defRPr>
            </a:lvl4pPr>
            <a:lvl5pPr marL="1990808" indent="0">
              <a:buNone/>
              <a:defRPr sz="1500">
                <a:solidFill>
                  <a:schemeClr val="tx1">
                    <a:tint val="75000"/>
                  </a:schemeClr>
                </a:solidFill>
              </a:defRPr>
            </a:lvl5pPr>
            <a:lvl6pPr marL="2488509" indent="0">
              <a:buNone/>
              <a:defRPr sz="1500">
                <a:solidFill>
                  <a:schemeClr val="tx1">
                    <a:tint val="75000"/>
                  </a:schemeClr>
                </a:solidFill>
              </a:defRPr>
            </a:lvl6pPr>
            <a:lvl7pPr marL="2986211" indent="0">
              <a:buNone/>
              <a:defRPr sz="1500">
                <a:solidFill>
                  <a:schemeClr val="tx1">
                    <a:tint val="75000"/>
                  </a:schemeClr>
                </a:solidFill>
              </a:defRPr>
            </a:lvl7pPr>
            <a:lvl8pPr marL="3483912" indent="0">
              <a:buNone/>
              <a:defRPr sz="1500">
                <a:solidFill>
                  <a:schemeClr val="tx1">
                    <a:tint val="75000"/>
                  </a:schemeClr>
                </a:solidFill>
              </a:defRPr>
            </a:lvl8pPr>
            <a:lvl9pPr marL="3981614" indent="0">
              <a:buNone/>
              <a:defRPr sz="1500">
                <a:solidFill>
                  <a:schemeClr val="tx1">
                    <a:tint val="75000"/>
                  </a:schemeClr>
                </a:solidFill>
              </a:defRPr>
            </a:lvl9pPr>
          </a:lstStyle>
          <a:p>
            <a:pPr lvl="0"/>
            <a:r>
              <a:rPr kumimoji="1" lang="ja-JP" altLang="en-US"/>
              <a:t>マスター テキストの書式設定</a:t>
            </a:r>
          </a:p>
        </p:txBody>
      </p:sp>
      <p:sp>
        <p:nvSpPr>
          <p:cNvPr id="4" name="日付プレースホルダー 3"/>
          <p:cNvSpPr>
            <a:spLocks noGrp="1"/>
          </p:cNvSpPr>
          <p:nvPr>
            <p:ph type="dt" sz="half" idx="10"/>
          </p:nvPr>
        </p:nvSpPr>
        <p:spPr/>
        <p:txBody>
          <a:bodyPr/>
          <a:lstStyle/>
          <a:p>
            <a:fld id="{0140A703-2786-4E12-89FB-B574171673B6}" type="datetime1">
              <a:rPr kumimoji="1" lang="ja-JP" altLang="en-US" smtClean="0"/>
              <a:t>2021/3/30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3774775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コンテンツ プレースホルダー 2"/>
          <p:cNvSpPr>
            <a:spLocks noGrp="1"/>
          </p:cNvSpPr>
          <p:nvPr>
            <p:ph sz="half" idx="1"/>
          </p:nvPr>
        </p:nvSpPr>
        <p:spPr>
          <a:xfrm>
            <a:off x="578970" y="1762446"/>
            <a:ext cx="5121639" cy="4984845"/>
          </a:xfrm>
        </p:spPr>
        <p:txBody>
          <a:bodyPr/>
          <a:lstStyle>
            <a:lvl1pPr>
              <a:defRPr sz="30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コンテンツ プレースホルダー 3"/>
          <p:cNvSpPr>
            <a:spLocks noGrp="1"/>
          </p:cNvSpPr>
          <p:nvPr>
            <p:ph sz="half" idx="2"/>
          </p:nvPr>
        </p:nvSpPr>
        <p:spPr>
          <a:xfrm>
            <a:off x="5878753" y="1762446"/>
            <a:ext cx="5121639" cy="4984845"/>
          </a:xfrm>
        </p:spPr>
        <p:txBody>
          <a:bodyPr/>
          <a:lstStyle>
            <a:lvl1pPr>
              <a:defRPr sz="3000"/>
            </a:lvl1pPr>
            <a:lvl2pPr>
              <a:defRPr sz="2600"/>
            </a:lvl2pPr>
            <a:lvl3pPr>
              <a:defRPr sz="2200"/>
            </a:lvl3pPr>
            <a:lvl4pPr>
              <a:defRPr sz="2000"/>
            </a:lvl4pPr>
            <a:lvl5pPr>
              <a:defRPr sz="2000"/>
            </a:lvl5pPr>
            <a:lvl6pPr>
              <a:defRPr sz="2000"/>
            </a:lvl6pPr>
            <a:lvl7pPr>
              <a:defRPr sz="2000"/>
            </a:lvl7pPr>
            <a:lvl8pPr>
              <a:defRPr sz="2000"/>
            </a:lvl8pPr>
            <a:lvl9pPr>
              <a:defRPr sz="20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日付プレースホルダー 4"/>
          <p:cNvSpPr>
            <a:spLocks noGrp="1"/>
          </p:cNvSpPr>
          <p:nvPr>
            <p:ph type="dt" sz="half" idx="10"/>
          </p:nvPr>
        </p:nvSpPr>
        <p:spPr/>
        <p:txBody>
          <a:bodyPr/>
          <a:lstStyle/>
          <a:p>
            <a:fld id="{EDC316FB-5ADB-4C6E-BA01-48E399899034}" type="datetime1">
              <a:rPr kumimoji="1" lang="ja-JP" altLang="en-US" smtClean="0"/>
              <a:t>2021/3/30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29878611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534433" y="302485"/>
            <a:ext cx="9619774" cy="1258888"/>
          </a:xfrm>
        </p:spPr>
        <p:txBody>
          <a:bodyPr/>
          <a:lstStyle>
            <a:lvl1pPr>
              <a:defRPr/>
            </a:lvl1pPr>
          </a:lstStyle>
          <a:p>
            <a:r>
              <a:rPr kumimoji="1" lang="ja-JP" altLang="en-US"/>
              <a:t>マスター タイトルの書式設定</a:t>
            </a:r>
          </a:p>
        </p:txBody>
      </p:sp>
      <p:sp>
        <p:nvSpPr>
          <p:cNvPr id="3" name="テキスト プレースホルダー 2"/>
          <p:cNvSpPr>
            <a:spLocks noGrp="1"/>
          </p:cNvSpPr>
          <p:nvPr>
            <p:ph type="body" idx="1"/>
          </p:nvPr>
        </p:nvSpPr>
        <p:spPr>
          <a:xfrm>
            <a:off x="534433" y="1690758"/>
            <a:ext cx="4722671" cy="704626"/>
          </a:xfrm>
        </p:spPr>
        <p:txBody>
          <a:bodyPr anchor="b"/>
          <a:lstStyle>
            <a:lvl1pPr marL="0" indent="0">
              <a:buNone/>
              <a:defRPr sz="2600" b="1"/>
            </a:lvl1pPr>
            <a:lvl2pPr marL="497702" indent="0">
              <a:buNone/>
              <a:defRPr sz="2200" b="1"/>
            </a:lvl2pPr>
            <a:lvl3pPr marL="995403" indent="0">
              <a:buNone/>
              <a:defRPr sz="2000" b="1"/>
            </a:lvl3pPr>
            <a:lvl4pPr marL="1493105" indent="0">
              <a:buNone/>
              <a:defRPr sz="1700" b="1"/>
            </a:lvl4pPr>
            <a:lvl5pPr marL="1990808" indent="0">
              <a:buNone/>
              <a:defRPr sz="1700" b="1"/>
            </a:lvl5pPr>
            <a:lvl6pPr marL="2488509" indent="0">
              <a:buNone/>
              <a:defRPr sz="1700" b="1"/>
            </a:lvl6pPr>
            <a:lvl7pPr marL="2986211" indent="0">
              <a:buNone/>
              <a:defRPr sz="1700" b="1"/>
            </a:lvl7pPr>
            <a:lvl8pPr marL="3483912" indent="0">
              <a:buNone/>
              <a:defRPr sz="1700" b="1"/>
            </a:lvl8pPr>
            <a:lvl9pPr marL="3981614" indent="0">
              <a:buNone/>
              <a:defRPr sz="1700" b="1"/>
            </a:lvl9pPr>
          </a:lstStyle>
          <a:p>
            <a:pPr lvl="0"/>
            <a:r>
              <a:rPr kumimoji="1" lang="ja-JP" altLang="en-US"/>
              <a:t>マスター テキストの書式設定</a:t>
            </a:r>
          </a:p>
        </p:txBody>
      </p:sp>
      <p:sp>
        <p:nvSpPr>
          <p:cNvPr id="4" name="コンテンツ プレースホルダー 3"/>
          <p:cNvSpPr>
            <a:spLocks noGrp="1"/>
          </p:cNvSpPr>
          <p:nvPr>
            <p:ph sz="half" idx="2"/>
          </p:nvPr>
        </p:nvSpPr>
        <p:spPr>
          <a:xfrm>
            <a:off x="534433" y="2395385"/>
            <a:ext cx="4722671" cy="4351905"/>
          </a:xfrm>
        </p:spPr>
        <p:txBody>
          <a:bodyPr/>
          <a:lstStyle>
            <a:lvl1pPr>
              <a:defRPr sz="2600"/>
            </a:lvl1pPr>
            <a:lvl2pPr>
              <a:defRPr sz="2200"/>
            </a:lvl2pPr>
            <a:lvl3pPr>
              <a:defRPr sz="2000"/>
            </a:lvl3pPr>
            <a:lvl4pPr>
              <a:defRPr sz="1700"/>
            </a:lvl4pPr>
            <a:lvl5pPr>
              <a:defRPr sz="1700"/>
            </a:lvl5pPr>
            <a:lvl6pPr>
              <a:defRPr sz="1700"/>
            </a:lvl6pPr>
            <a:lvl7pPr>
              <a:defRPr sz="1700"/>
            </a:lvl7pPr>
            <a:lvl8pPr>
              <a:defRPr sz="1700"/>
            </a:lvl8pPr>
            <a:lvl9pPr>
              <a:defRPr sz="17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5" name="テキスト プレースホルダー 4"/>
          <p:cNvSpPr>
            <a:spLocks noGrp="1"/>
          </p:cNvSpPr>
          <p:nvPr>
            <p:ph type="body" sz="quarter" idx="3"/>
          </p:nvPr>
        </p:nvSpPr>
        <p:spPr>
          <a:xfrm>
            <a:off x="5429682" y="1690758"/>
            <a:ext cx="4724527" cy="704626"/>
          </a:xfrm>
        </p:spPr>
        <p:txBody>
          <a:bodyPr anchor="b"/>
          <a:lstStyle>
            <a:lvl1pPr marL="0" indent="0">
              <a:buNone/>
              <a:defRPr sz="2600" b="1"/>
            </a:lvl1pPr>
            <a:lvl2pPr marL="497702" indent="0">
              <a:buNone/>
              <a:defRPr sz="2200" b="1"/>
            </a:lvl2pPr>
            <a:lvl3pPr marL="995403" indent="0">
              <a:buNone/>
              <a:defRPr sz="2000" b="1"/>
            </a:lvl3pPr>
            <a:lvl4pPr marL="1493105" indent="0">
              <a:buNone/>
              <a:defRPr sz="1700" b="1"/>
            </a:lvl4pPr>
            <a:lvl5pPr marL="1990808" indent="0">
              <a:buNone/>
              <a:defRPr sz="1700" b="1"/>
            </a:lvl5pPr>
            <a:lvl6pPr marL="2488509" indent="0">
              <a:buNone/>
              <a:defRPr sz="1700" b="1"/>
            </a:lvl6pPr>
            <a:lvl7pPr marL="2986211" indent="0">
              <a:buNone/>
              <a:defRPr sz="1700" b="1"/>
            </a:lvl7pPr>
            <a:lvl8pPr marL="3483912" indent="0">
              <a:buNone/>
              <a:defRPr sz="1700" b="1"/>
            </a:lvl8pPr>
            <a:lvl9pPr marL="3981614" indent="0">
              <a:buNone/>
              <a:defRPr sz="1700" b="1"/>
            </a:lvl9pPr>
          </a:lstStyle>
          <a:p>
            <a:pPr lvl="0"/>
            <a:r>
              <a:rPr kumimoji="1" lang="ja-JP" altLang="en-US"/>
              <a:t>マスター テキストの書式設定</a:t>
            </a:r>
          </a:p>
        </p:txBody>
      </p:sp>
      <p:sp>
        <p:nvSpPr>
          <p:cNvPr id="6" name="コンテンツ プレースホルダー 5"/>
          <p:cNvSpPr>
            <a:spLocks noGrp="1"/>
          </p:cNvSpPr>
          <p:nvPr>
            <p:ph sz="quarter" idx="4"/>
          </p:nvPr>
        </p:nvSpPr>
        <p:spPr>
          <a:xfrm>
            <a:off x="5429682" y="2395385"/>
            <a:ext cx="4724527" cy="4351905"/>
          </a:xfrm>
        </p:spPr>
        <p:txBody>
          <a:bodyPr/>
          <a:lstStyle>
            <a:lvl1pPr>
              <a:defRPr sz="2600"/>
            </a:lvl1pPr>
            <a:lvl2pPr>
              <a:defRPr sz="2200"/>
            </a:lvl2pPr>
            <a:lvl3pPr>
              <a:defRPr sz="2000"/>
            </a:lvl3pPr>
            <a:lvl4pPr>
              <a:defRPr sz="1700"/>
            </a:lvl4pPr>
            <a:lvl5pPr>
              <a:defRPr sz="1700"/>
            </a:lvl5pPr>
            <a:lvl6pPr>
              <a:defRPr sz="1700"/>
            </a:lvl6pPr>
            <a:lvl7pPr>
              <a:defRPr sz="1700"/>
            </a:lvl7pPr>
            <a:lvl8pPr>
              <a:defRPr sz="1700"/>
            </a:lvl8pPr>
            <a:lvl9pPr>
              <a:defRPr sz="17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7" name="日付プレースホルダー 6"/>
          <p:cNvSpPr>
            <a:spLocks noGrp="1"/>
          </p:cNvSpPr>
          <p:nvPr>
            <p:ph type="dt" sz="half" idx="10"/>
          </p:nvPr>
        </p:nvSpPr>
        <p:spPr/>
        <p:txBody>
          <a:bodyPr/>
          <a:lstStyle/>
          <a:p>
            <a:fld id="{4EB9D5CB-9F46-44FE-A020-BDE915227739}" type="datetime1">
              <a:rPr kumimoji="1" lang="ja-JP" altLang="en-US" smtClean="0"/>
              <a:t>2021/3/30</a:t>
            </a:fld>
            <a:endParaRPr kumimoji="1" lang="ja-JP" altLang="en-US"/>
          </a:p>
        </p:txBody>
      </p:sp>
      <p:sp>
        <p:nvSpPr>
          <p:cNvPr id="8" name="フッター プレースホルダー 7"/>
          <p:cNvSpPr>
            <a:spLocks noGrp="1"/>
          </p:cNvSpPr>
          <p:nvPr>
            <p:ph type="ftr" sz="quarter" idx="11"/>
          </p:nvPr>
        </p:nvSpPr>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2820089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日付プレースホルダー 2"/>
          <p:cNvSpPr>
            <a:spLocks noGrp="1"/>
          </p:cNvSpPr>
          <p:nvPr>
            <p:ph type="dt" sz="half" idx="10"/>
          </p:nvPr>
        </p:nvSpPr>
        <p:spPr/>
        <p:txBody>
          <a:bodyPr/>
          <a:lstStyle/>
          <a:p>
            <a:fld id="{82B50569-ACEA-4961-8B3D-983AB6BAA724}" type="datetime1">
              <a:rPr kumimoji="1" lang="ja-JP" altLang="en-US" smtClean="0"/>
              <a:t>2021/3/30</a:t>
            </a:fld>
            <a:endParaRPr kumimoji="1" lang="ja-JP" altLang="en-US"/>
          </a:p>
        </p:txBody>
      </p:sp>
      <p:sp>
        <p:nvSpPr>
          <p:cNvPr id="4" name="フッター プレースホルダー 3"/>
          <p:cNvSpPr>
            <a:spLocks noGrp="1"/>
          </p:cNvSpPr>
          <p:nvPr>
            <p:ph type="ftr" sz="quarter" idx="11"/>
          </p:nvPr>
        </p:nvSpPr>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4844610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p:txBody>
          <a:bodyPr/>
          <a:lstStyle/>
          <a:p>
            <a:fld id="{B9B227B5-4490-4359-B910-A9BE37D90F63}" type="datetime1">
              <a:rPr kumimoji="1" lang="ja-JP" altLang="en-US" smtClean="0"/>
              <a:t>2021/3/30</a:t>
            </a:fld>
            <a:endParaRPr kumimoji="1" lang="ja-JP" altLang="en-US"/>
          </a:p>
        </p:txBody>
      </p:sp>
      <p:sp>
        <p:nvSpPr>
          <p:cNvPr id="3" name="フッター プレースホルダー 2"/>
          <p:cNvSpPr>
            <a:spLocks noGrp="1"/>
          </p:cNvSpPr>
          <p:nvPr>
            <p:ph type="ftr" sz="quarter" idx="11"/>
          </p:nvPr>
        </p:nvSpPr>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25948226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34433" y="300735"/>
            <a:ext cx="3516489" cy="1279869"/>
          </a:xfrm>
        </p:spPr>
        <p:txBody>
          <a:bodyPr anchor="b"/>
          <a:lstStyle>
            <a:lvl1pPr algn="l">
              <a:defRPr sz="2200" b="1"/>
            </a:lvl1pPr>
          </a:lstStyle>
          <a:p>
            <a:r>
              <a:rPr kumimoji="1" lang="ja-JP" altLang="en-US"/>
              <a:t>マスター タイトルの書式設定</a:t>
            </a:r>
          </a:p>
        </p:txBody>
      </p:sp>
      <p:sp>
        <p:nvSpPr>
          <p:cNvPr id="3" name="コンテンツ プレースホルダー 2"/>
          <p:cNvSpPr>
            <a:spLocks noGrp="1"/>
          </p:cNvSpPr>
          <p:nvPr>
            <p:ph idx="1"/>
          </p:nvPr>
        </p:nvSpPr>
        <p:spPr>
          <a:xfrm>
            <a:off x="4178963" y="300736"/>
            <a:ext cx="5975245" cy="6446554"/>
          </a:xfrm>
        </p:spPr>
        <p:txBody>
          <a:bodyPr/>
          <a:lstStyle>
            <a:lvl1pPr>
              <a:defRPr sz="3500"/>
            </a:lvl1pPr>
            <a:lvl2pPr>
              <a:defRPr sz="3000"/>
            </a:lvl2pPr>
            <a:lvl3pPr>
              <a:defRPr sz="2600"/>
            </a:lvl3pPr>
            <a:lvl4pPr>
              <a:defRPr sz="2200"/>
            </a:lvl4pPr>
            <a:lvl5pPr>
              <a:defRPr sz="2200"/>
            </a:lvl5pPr>
            <a:lvl6pPr>
              <a:defRPr sz="2200"/>
            </a:lvl6pPr>
            <a:lvl7pPr>
              <a:defRPr sz="2200"/>
            </a:lvl7pPr>
            <a:lvl8pPr>
              <a:defRPr sz="2200"/>
            </a:lvl8pPr>
            <a:lvl9pPr>
              <a:defRPr sz="2200"/>
            </a:lvl9p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テキスト プレースホルダー 3"/>
          <p:cNvSpPr>
            <a:spLocks noGrp="1"/>
          </p:cNvSpPr>
          <p:nvPr>
            <p:ph type="body" sz="half" idx="2"/>
          </p:nvPr>
        </p:nvSpPr>
        <p:spPr>
          <a:xfrm>
            <a:off x="534433" y="1580606"/>
            <a:ext cx="3516489" cy="5166685"/>
          </a:xfrm>
        </p:spPr>
        <p:txBody>
          <a:bodyPr/>
          <a:lstStyle>
            <a:lvl1pPr marL="0" indent="0">
              <a:buNone/>
              <a:defRPr sz="1500"/>
            </a:lvl1pPr>
            <a:lvl2pPr marL="497702" indent="0">
              <a:buNone/>
              <a:defRPr sz="1300"/>
            </a:lvl2pPr>
            <a:lvl3pPr marL="995403" indent="0">
              <a:buNone/>
              <a:defRPr sz="1100"/>
            </a:lvl3pPr>
            <a:lvl4pPr marL="1493105" indent="0">
              <a:buNone/>
              <a:defRPr sz="1000"/>
            </a:lvl4pPr>
            <a:lvl5pPr marL="1990808" indent="0">
              <a:buNone/>
              <a:defRPr sz="1000"/>
            </a:lvl5pPr>
            <a:lvl6pPr marL="2488509" indent="0">
              <a:buNone/>
              <a:defRPr sz="1000"/>
            </a:lvl6pPr>
            <a:lvl7pPr marL="2986211" indent="0">
              <a:buNone/>
              <a:defRPr sz="1000"/>
            </a:lvl7pPr>
            <a:lvl8pPr marL="3483912" indent="0">
              <a:buNone/>
              <a:defRPr sz="1000"/>
            </a:lvl8pPr>
            <a:lvl9pPr marL="3981614"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8C96F547-0B60-4623-BEFE-7594A553AC1E}" type="datetime1">
              <a:rPr kumimoji="1" lang="ja-JP" altLang="en-US" smtClean="0"/>
              <a:t>2021/3/30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2456471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2095049" y="5287327"/>
            <a:ext cx="6413183" cy="624199"/>
          </a:xfrm>
        </p:spPr>
        <p:txBody>
          <a:bodyPr anchor="b"/>
          <a:lstStyle>
            <a:lvl1pPr algn="l">
              <a:defRPr sz="2200" b="1"/>
            </a:lvl1pPr>
          </a:lstStyle>
          <a:p>
            <a:r>
              <a:rPr kumimoji="1" lang="ja-JP" altLang="en-US"/>
              <a:t>マスター タイトルの書式設定</a:t>
            </a:r>
          </a:p>
        </p:txBody>
      </p:sp>
      <p:sp>
        <p:nvSpPr>
          <p:cNvPr id="3" name="図プレースホルダー 2"/>
          <p:cNvSpPr>
            <a:spLocks noGrp="1"/>
          </p:cNvSpPr>
          <p:nvPr>
            <p:ph type="pic" idx="1"/>
          </p:nvPr>
        </p:nvSpPr>
        <p:spPr>
          <a:xfrm>
            <a:off x="2095049" y="674904"/>
            <a:ext cx="6413183" cy="4531995"/>
          </a:xfrm>
        </p:spPr>
        <p:txBody>
          <a:bodyPr/>
          <a:lstStyle>
            <a:lvl1pPr marL="0" indent="0">
              <a:buNone/>
              <a:defRPr sz="3500"/>
            </a:lvl1pPr>
            <a:lvl2pPr marL="497702" indent="0">
              <a:buNone/>
              <a:defRPr sz="3000"/>
            </a:lvl2pPr>
            <a:lvl3pPr marL="995403" indent="0">
              <a:buNone/>
              <a:defRPr sz="2600"/>
            </a:lvl3pPr>
            <a:lvl4pPr marL="1493105" indent="0">
              <a:buNone/>
              <a:defRPr sz="2200"/>
            </a:lvl4pPr>
            <a:lvl5pPr marL="1990808" indent="0">
              <a:buNone/>
              <a:defRPr sz="2200"/>
            </a:lvl5pPr>
            <a:lvl6pPr marL="2488509" indent="0">
              <a:buNone/>
              <a:defRPr sz="2200"/>
            </a:lvl6pPr>
            <a:lvl7pPr marL="2986211" indent="0">
              <a:buNone/>
              <a:defRPr sz="2200"/>
            </a:lvl7pPr>
            <a:lvl8pPr marL="3483912" indent="0">
              <a:buNone/>
              <a:defRPr sz="2200"/>
            </a:lvl8pPr>
            <a:lvl9pPr marL="3981614" indent="0">
              <a:buNone/>
              <a:defRPr sz="2200"/>
            </a:lvl9pPr>
          </a:lstStyle>
          <a:p>
            <a:endParaRPr kumimoji="1" lang="ja-JP" altLang="en-US"/>
          </a:p>
        </p:txBody>
      </p:sp>
      <p:sp>
        <p:nvSpPr>
          <p:cNvPr id="4" name="テキスト プレースホルダー 3"/>
          <p:cNvSpPr>
            <a:spLocks noGrp="1"/>
          </p:cNvSpPr>
          <p:nvPr>
            <p:ph type="body" sz="half" idx="2"/>
          </p:nvPr>
        </p:nvSpPr>
        <p:spPr>
          <a:xfrm>
            <a:off x="2095049" y="5911526"/>
            <a:ext cx="6413183" cy="886466"/>
          </a:xfrm>
        </p:spPr>
        <p:txBody>
          <a:bodyPr/>
          <a:lstStyle>
            <a:lvl1pPr marL="0" indent="0">
              <a:buNone/>
              <a:defRPr sz="1500"/>
            </a:lvl1pPr>
            <a:lvl2pPr marL="497702" indent="0">
              <a:buNone/>
              <a:defRPr sz="1300"/>
            </a:lvl2pPr>
            <a:lvl3pPr marL="995403" indent="0">
              <a:buNone/>
              <a:defRPr sz="1100"/>
            </a:lvl3pPr>
            <a:lvl4pPr marL="1493105" indent="0">
              <a:buNone/>
              <a:defRPr sz="1000"/>
            </a:lvl4pPr>
            <a:lvl5pPr marL="1990808" indent="0">
              <a:buNone/>
              <a:defRPr sz="1000"/>
            </a:lvl5pPr>
            <a:lvl6pPr marL="2488509" indent="0">
              <a:buNone/>
              <a:defRPr sz="1000"/>
            </a:lvl6pPr>
            <a:lvl7pPr marL="2986211" indent="0">
              <a:buNone/>
              <a:defRPr sz="1000"/>
            </a:lvl7pPr>
            <a:lvl8pPr marL="3483912" indent="0">
              <a:buNone/>
              <a:defRPr sz="1000"/>
            </a:lvl8pPr>
            <a:lvl9pPr marL="3981614" indent="0">
              <a:buNone/>
              <a:defRPr sz="1000"/>
            </a:lvl9pPr>
          </a:lstStyle>
          <a:p>
            <a:pPr lvl="0"/>
            <a:r>
              <a:rPr kumimoji="1" lang="ja-JP" altLang="en-US"/>
              <a:t>マスター テキストの書式設定</a:t>
            </a:r>
          </a:p>
        </p:txBody>
      </p:sp>
      <p:sp>
        <p:nvSpPr>
          <p:cNvPr id="5" name="日付プレースホルダー 4"/>
          <p:cNvSpPr>
            <a:spLocks noGrp="1"/>
          </p:cNvSpPr>
          <p:nvPr>
            <p:ph type="dt" sz="half" idx="10"/>
          </p:nvPr>
        </p:nvSpPr>
        <p:spPr/>
        <p:txBody>
          <a:bodyPr/>
          <a:lstStyle/>
          <a:p>
            <a:fld id="{758F11B7-5F10-425C-BAF0-23B61228866F}" type="datetime1">
              <a:rPr kumimoji="1" lang="ja-JP" altLang="en-US" smtClean="0"/>
              <a:t>2021/3/30</a:t>
            </a:fld>
            <a:endParaRPr kumimoji="1" lang="ja-JP" altLang="en-US"/>
          </a:p>
        </p:txBody>
      </p:sp>
      <p:sp>
        <p:nvSpPr>
          <p:cNvPr id="6" name="フッター プレースホルダー 5"/>
          <p:cNvSpPr>
            <a:spLocks noGrp="1"/>
          </p:cNvSpPr>
          <p:nvPr>
            <p:ph type="ftr" sz="quarter" idx="11"/>
          </p:nvPr>
        </p:nvSpPr>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4096207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90D1F1FE-3784-4AB0-9FCF-A7C07FA45E40}" type="datetime1">
              <a:rPr kumimoji="1" lang="ja-JP" altLang="en-US" smtClean="0"/>
              <a:t>2021/3/30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2981965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395034" y="302484"/>
            <a:ext cx="2605356" cy="6444805"/>
          </a:xfrm>
        </p:spPr>
        <p:txBody>
          <a:bodyPr vert="eaVert"/>
          <a:lstStyle/>
          <a:p>
            <a:r>
              <a:rPr kumimoji="1" lang="ja-JP" altLang="en-US"/>
              <a:t>マスター タイトルの書式設定</a:t>
            </a:r>
          </a:p>
        </p:txBody>
      </p:sp>
      <p:sp>
        <p:nvSpPr>
          <p:cNvPr id="3" name="縦書きテキスト プレースホルダー 2"/>
          <p:cNvSpPr>
            <a:spLocks noGrp="1"/>
          </p:cNvSpPr>
          <p:nvPr>
            <p:ph type="body" orient="vert" idx="1"/>
          </p:nvPr>
        </p:nvSpPr>
        <p:spPr>
          <a:xfrm>
            <a:off x="578970" y="302484"/>
            <a:ext cx="7637923" cy="6444805"/>
          </a:xfrm>
        </p:spPr>
        <p:txBody>
          <a:bodyPr vert="eaVert"/>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10"/>
          </p:nvPr>
        </p:nvSpPr>
        <p:spPr/>
        <p:txBody>
          <a:bodyPr/>
          <a:lstStyle/>
          <a:p>
            <a:fld id="{42A3BF87-2521-46FF-A5BA-500CC6D08EEF}" type="datetime1">
              <a:rPr kumimoji="1" lang="ja-JP" altLang="en-US" smtClean="0"/>
              <a:t>2021/3/30</a:t>
            </a:fld>
            <a:endParaRPr kumimoji="1" lang="ja-JP" altLang="en-US"/>
          </a:p>
        </p:txBody>
      </p:sp>
      <p:sp>
        <p:nvSpPr>
          <p:cNvPr id="5" name="フッター プレースホルダー 4"/>
          <p:cNvSpPr>
            <a:spLocks noGrp="1"/>
          </p:cNvSpPr>
          <p:nvPr>
            <p:ph type="ftr" sz="quarter" idx="11"/>
          </p:nvPr>
        </p:nvSpPr>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19493504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534433" y="302485"/>
            <a:ext cx="9619774" cy="1258888"/>
          </a:xfrm>
          <a:prstGeom prst="rect">
            <a:avLst/>
          </a:prstGeom>
        </p:spPr>
        <p:txBody>
          <a:bodyPr vert="horz" lIns="99541" tIns="49769" rIns="99541" bIns="49769" rtlCol="0" anchor="ctr">
            <a:normAutofit/>
          </a:bodyPr>
          <a:lstStyle/>
          <a:p>
            <a:r>
              <a:rPr kumimoji="1" lang="ja-JP" altLang="en-US"/>
              <a:t>マスター タイトルの書式設定</a:t>
            </a:r>
          </a:p>
        </p:txBody>
      </p:sp>
      <p:sp>
        <p:nvSpPr>
          <p:cNvPr id="3" name="テキスト プレースホルダー 2"/>
          <p:cNvSpPr>
            <a:spLocks noGrp="1"/>
          </p:cNvSpPr>
          <p:nvPr>
            <p:ph type="body" idx="1"/>
          </p:nvPr>
        </p:nvSpPr>
        <p:spPr>
          <a:xfrm>
            <a:off x="534433" y="1762446"/>
            <a:ext cx="9619774" cy="4984845"/>
          </a:xfrm>
          <a:prstGeom prst="rect">
            <a:avLst/>
          </a:prstGeom>
        </p:spPr>
        <p:txBody>
          <a:bodyPr vert="horz" lIns="99541" tIns="49769" rIns="99541" bIns="49769" rtlCol="0">
            <a:normAutofit/>
          </a:bodyPr>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4" name="日付プレースホルダー 3"/>
          <p:cNvSpPr>
            <a:spLocks noGrp="1"/>
          </p:cNvSpPr>
          <p:nvPr>
            <p:ph type="dt" sz="half" idx="2"/>
          </p:nvPr>
        </p:nvSpPr>
        <p:spPr>
          <a:xfrm>
            <a:off x="534433" y="7000815"/>
            <a:ext cx="2494016" cy="402145"/>
          </a:xfrm>
          <a:prstGeom prst="rect">
            <a:avLst/>
          </a:prstGeom>
        </p:spPr>
        <p:txBody>
          <a:bodyPr vert="horz" lIns="99541" tIns="49769" rIns="99541" bIns="49769" rtlCol="0" anchor="ctr"/>
          <a:lstStyle>
            <a:lvl1pPr algn="l">
              <a:defRPr sz="1300">
                <a:solidFill>
                  <a:schemeClr val="tx1">
                    <a:tint val="75000"/>
                  </a:schemeClr>
                </a:solidFill>
              </a:defRPr>
            </a:lvl1pPr>
          </a:lstStyle>
          <a:p>
            <a:fld id="{730A3D4D-5A1F-47F5-B428-E666FB94DE13}" type="datetime1">
              <a:rPr kumimoji="1" lang="ja-JP" altLang="en-US" smtClean="0"/>
              <a:t>2021/3/30</a:t>
            </a:fld>
            <a:endParaRPr kumimoji="1" lang="ja-JP" altLang="en-US"/>
          </a:p>
        </p:txBody>
      </p:sp>
      <p:sp>
        <p:nvSpPr>
          <p:cNvPr id="5" name="フッター プレースホルダー 4"/>
          <p:cNvSpPr>
            <a:spLocks noGrp="1"/>
          </p:cNvSpPr>
          <p:nvPr>
            <p:ph type="ftr" sz="quarter" idx="3"/>
          </p:nvPr>
        </p:nvSpPr>
        <p:spPr>
          <a:xfrm>
            <a:off x="3651954" y="7000815"/>
            <a:ext cx="3384735" cy="402145"/>
          </a:xfrm>
          <a:prstGeom prst="rect">
            <a:avLst/>
          </a:prstGeom>
        </p:spPr>
        <p:txBody>
          <a:bodyPr vert="horz" lIns="99541" tIns="49769" rIns="99541" bIns="49769" rtlCol="0" anchor="ctr"/>
          <a:lstStyle>
            <a:lvl1pPr algn="ctr">
              <a:defRPr sz="1300">
                <a:solidFill>
                  <a:schemeClr val="tx1">
                    <a:tint val="75000"/>
                  </a:schemeClr>
                </a:solidFill>
              </a:defRPr>
            </a:lvl1pPr>
          </a:lstStyle>
          <a:p>
            <a:endParaRPr kumimoji="1" lang="ja-JP" altLang="en-US"/>
          </a:p>
        </p:txBody>
      </p:sp>
      <p:sp>
        <p:nvSpPr>
          <p:cNvPr id="6" name="スライド番号プレースホルダー 5"/>
          <p:cNvSpPr>
            <a:spLocks noGrp="1"/>
          </p:cNvSpPr>
          <p:nvPr>
            <p:ph type="sldNum" sz="quarter" idx="4"/>
          </p:nvPr>
        </p:nvSpPr>
        <p:spPr>
          <a:xfrm>
            <a:off x="7660191" y="7000815"/>
            <a:ext cx="2494016" cy="402145"/>
          </a:xfrm>
          <a:prstGeom prst="rect">
            <a:avLst/>
          </a:prstGeom>
        </p:spPr>
        <p:txBody>
          <a:bodyPr vert="horz" lIns="99541" tIns="49769" rIns="99541" bIns="49769" rtlCol="0" anchor="ctr"/>
          <a:lstStyle>
            <a:lvl1pPr algn="r">
              <a:defRPr sz="1300">
                <a:solidFill>
                  <a:schemeClr val="tx1">
                    <a:tint val="75000"/>
                  </a:schemeClr>
                </a:solidFill>
              </a:defRPr>
            </a:lvl1pPr>
          </a:lstStyle>
          <a:p>
            <a:fld id="{84BAEC96-47FC-8443-92A8-FD3B8F395A78}" type="slidenum">
              <a:rPr kumimoji="1" lang="ja-JP" altLang="en-US" smtClean="0"/>
              <a:t>‹#›</a:t>
            </a:fld>
            <a:endParaRPr kumimoji="1" lang="ja-JP" altLang="en-US"/>
          </a:p>
        </p:txBody>
      </p:sp>
    </p:spTree>
    <p:extLst>
      <p:ext uri="{BB962C8B-B14F-4D97-AF65-F5344CB8AC3E}">
        <p14:creationId xmlns:p14="http://schemas.microsoft.com/office/powerpoint/2010/main" val="12493627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97702" rtl="0" eaLnBrk="1" latinLnBrk="0" hangingPunct="1">
        <a:spcBef>
          <a:spcPct val="0"/>
        </a:spcBef>
        <a:buNone/>
        <a:defRPr kumimoji="1" sz="4800" kern="1200">
          <a:solidFill>
            <a:schemeClr val="tx1"/>
          </a:solidFill>
          <a:latin typeface="+mj-lt"/>
          <a:ea typeface="+mj-ea"/>
          <a:cs typeface="+mj-cs"/>
        </a:defRPr>
      </a:lvl1pPr>
    </p:titleStyle>
    <p:bodyStyle>
      <a:lvl1pPr marL="373276" indent="-373276" algn="l" defTabSz="497702" rtl="0" eaLnBrk="1" latinLnBrk="0" hangingPunct="1">
        <a:spcBef>
          <a:spcPct val="20000"/>
        </a:spcBef>
        <a:buFont typeface="Arial"/>
        <a:buChar char="•"/>
        <a:defRPr kumimoji="1" sz="3500" kern="1200">
          <a:solidFill>
            <a:schemeClr val="tx1"/>
          </a:solidFill>
          <a:latin typeface="+mn-lt"/>
          <a:ea typeface="+mn-ea"/>
          <a:cs typeface="+mn-cs"/>
        </a:defRPr>
      </a:lvl1pPr>
      <a:lvl2pPr marL="808765" indent="-311064" algn="l" defTabSz="497702" rtl="0" eaLnBrk="1" latinLnBrk="0" hangingPunct="1">
        <a:spcBef>
          <a:spcPct val="20000"/>
        </a:spcBef>
        <a:buFont typeface="Arial"/>
        <a:buChar char="–"/>
        <a:defRPr kumimoji="1" sz="3000" kern="1200">
          <a:solidFill>
            <a:schemeClr val="tx1"/>
          </a:solidFill>
          <a:latin typeface="+mn-lt"/>
          <a:ea typeface="+mn-ea"/>
          <a:cs typeface="+mn-cs"/>
        </a:defRPr>
      </a:lvl2pPr>
      <a:lvl3pPr marL="1244255" indent="-248851" algn="l" defTabSz="497702" rtl="0" eaLnBrk="1" latinLnBrk="0" hangingPunct="1">
        <a:spcBef>
          <a:spcPct val="20000"/>
        </a:spcBef>
        <a:buFont typeface="Arial"/>
        <a:buChar char="•"/>
        <a:defRPr kumimoji="1" sz="2600" kern="1200">
          <a:solidFill>
            <a:schemeClr val="tx1"/>
          </a:solidFill>
          <a:latin typeface="+mn-lt"/>
          <a:ea typeface="+mn-ea"/>
          <a:cs typeface="+mn-cs"/>
        </a:defRPr>
      </a:lvl3pPr>
      <a:lvl4pPr marL="1741957" indent="-248851" algn="l" defTabSz="497702" rtl="0" eaLnBrk="1" latinLnBrk="0" hangingPunct="1">
        <a:spcBef>
          <a:spcPct val="20000"/>
        </a:spcBef>
        <a:buFont typeface="Arial"/>
        <a:buChar char="–"/>
        <a:defRPr kumimoji="1" sz="2200" kern="1200">
          <a:solidFill>
            <a:schemeClr val="tx1"/>
          </a:solidFill>
          <a:latin typeface="+mn-lt"/>
          <a:ea typeface="+mn-ea"/>
          <a:cs typeface="+mn-cs"/>
        </a:defRPr>
      </a:lvl4pPr>
      <a:lvl5pPr marL="2239657" indent="-248851" algn="l" defTabSz="497702" rtl="0" eaLnBrk="1" latinLnBrk="0" hangingPunct="1">
        <a:spcBef>
          <a:spcPct val="20000"/>
        </a:spcBef>
        <a:buFont typeface="Arial"/>
        <a:buChar char="»"/>
        <a:defRPr kumimoji="1" sz="2200" kern="1200">
          <a:solidFill>
            <a:schemeClr val="tx1"/>
          </a:solidFill>
          <a:latin typeface="+mn-lt"/>
          <a:ea typeface="+mn-ea"/>
          <a:cs typeface="+mn-cs"/>
        </a:defRPr>
      </a:lvl5pPr>
      <a:lvl6pPr marL="2737360" indent="-248851" algn="l" defTabSz="497702" rtl="0" eaLnBrk="1" latinLnBrk="0" hangingPunct="1">
        <a:spcBef>
          <a:spcPct val="20000"/>
        </a:spcBef>
        <a:buFont typeface="Arial"/>
        <a:buChar char="•"/>
        <a:defRPr kumimoji="1" sz="2200" kern="1200">
          <a:solidFill>
            <a:schemeClr val="tx1"/>
          </a:solidFill>
          <a:latin typeface="+mn-lt"/>
          <a:ea typeface="+mn-ea"/>
          <a:cs typeface="+mn-cs"/>
        </a:defRPr>
      </a:lvl6pPr>
      <a:lvl7pPr marL="3235062" indent="-248851" algn="l" defTabSz="497702" rtl="0" eaLnBrk="1" latinLnBrk="0" hangingPunct="1">
        <a:spcBef>
          <a:spcPct val="20000"/>
        </a:spcBef>
        <a:buFont typeface="Arial"/>
        <a:buChar char="•"/>
        <a:defRPr kumimoji="1" sz="2200" kern="1200">
          <a:solidFill>
            <a:schemeClr val="tx1"/>
          </a:solidFill>
          <a:latin typeface="+mn-lt"/>
          <a:ea typeface="+mn-ea"/>
          <a:cs typeface="+mn-cs"/>
        </a:defRPr>
      </a:lvl7pPr>
      <a:lvl8pPr marL="3732763" indent="-248851" algn="l" defTabSz="497702" rtl="0" eaLnBrk="1" latinLnBrk="0" hangingPunct="1">
        <a:spcBef>
          <a:spcPct val="20000"/>
        </a:spcBef>
        <a:buFont typeface="Arial"/>
        <a:buChar char="•"/>
        <a:defRPr kumimoji="1" sz="2200" kern="1200">
          <a:solidFill>
            <a:schemeClr val="tx1"/>
          </a:solidFill>
          <a:latin typeface="+mn-lt"/>
          <a:ea typeface="+mn-ea"/>
          <a:cs typeface="+mn-cs"/>
        </a:defRPr>
      </a:lvl8pPr>
      <a:lvl9pPr marL="4230465" indent="-248851" algn="l" defTabSz="497702" rtl="0" eaLnBrk="1" latinLnBrk="0" hangingPunct="1">
        <a:spcBef>
          <a:spcPct val="20000"/>
        </a:spcBef>
        <a:buFont typeface="Arial"/>
        <a:buChar char="•"/>
        <a:defRPr kumimoji="1" sz="2200" kern="1200">
          <a:solidFill>
            <a:schemeClr val="tx1"/>
          </a:solidFill>
          <a:latin typeface="+mn-lt"/>
          <a:ea typeface="+mn-ea"/>
          <a:cs typeface="+mn-cs"/>
        </a:defRPr>
      </a:lvl9pPr>
    </p:bodyStyle>
    <p:otherStyle>
      <a:defPPr>
        <a:defRPr lang="ja-JP"/>
      </a:defPPr>
      <a:lvl1pPr marL="0" algn="l" defTabSz="497702" rtl="0" eaLnBrk="1" latinLnBrk="0" hangingPunct="1">
        <a:defRPr kumimoji="1" sz="2000" kern="1200">
          <a:solidFill>
            <a:schemeClr val="tx1"/>
          </a:solidFill>
          <a:latin typeface="+mn-lt"/>
          <a:ea typeface="+mn-ea"/>
          <a:cs typeface="+mn-cs"/>
        </a:defRPr>
      </a:lvl1pPr>
      <a:lvl2pPr marL="497702" algn="l" defTabSz="497702" rtl="0" eaLnBrk="1" latinLnBrk="0" hangingPunct="1">
        <a:defRPr kumimoji="1" sz="2000" kern="1200">
          <a:solidFill>
            <a:schemeClr val="tx1"/>
          </a:solidFill>
          <a:latin typeface="+mn-lt"/>
          <a:ea typeface="+mn-ea"/>
          <a:cs typeface="+mn-cs"/>
        </a:defRPr>
      </a:lvl2pPr>
      <a:lvl3pPr marL="995403" algn="l" defTabSz="497702" rtl="0" eaLnBrk="1" latinLnBrk="0" hangingPunct="1">
        <a:defRPr kumimoji="1" sz="2000" kern="1200">
          <a:solidFill>
            <a:schemeClr val="tx1"/>
          </a:solidFill>
          <a:latin typeface="+mn-lt"/>
          <a:ea typeface="+mn-ea"/>
          <a:cs typeface="+mn-cs"/>
        </a:defRPr>
      </a:lvl3pPr>
      <a:lvl4pPr marL="1493105" algn="l" defTabSz="497702" rtl="0" eaLnBrk="1" latinLnBrk="0" hangingPunct="1">
        <a:defRPr kumimoji="1" sz="2000" kern="1200">
          <a:solidFill>
            <a:schemeClr val="tx1"/>
          </a:solidFill>
          <a:latin typeface="+mn-lt"/>
          <a:ea typeface="+mn-ea"/>
          <a:cs typeface="+mn-cs"/>
        </a:defRPr>
      </a:lvl4pPr>
      <a:lvl5pPr marL="1990808" algn="l" defTabSz="497702" rtl="0" eaLnBrk="1" latinLnBrk="0" hangingPunct="1">
        <a:defRPr kumimoji="1" sz="2000" kern="1200">
          <a:solidFill>
            <a:schemeClr val="tx1"/>
          </a:solidFill>
          <a:latin typeface="+mn-lt"/>
          <a:ea typeface="+mn-ea"/>
          <a:cs typeface="+mn-cs"/>
        </a:defRPr>
      </a:lvl5pPr>
      <a:lvl6pPr marL="2488509" algn="l" defTabSz="497702" rtl="0" eaLnBrk="1" latinLnBrk="0" hangingPunct="1">
        <a:defRPr kumimoji="1" sz="2000" kern="1200">
          <a:solidFill>
            <a:schemeClr val="tx1"/>
          </a:solidFill>
          <a:latin typeface="+mn-lt"/>
          <a:ea typeface="+mn-ea"/>
          <a:cs typeface="+mn-cs"/>
        </a:defRPr>
      </a:lvl6pPr>
      <a:lvl7pPr marL="2986211" algn="l" defTabSz="497702" rtl="0" eaLnBrk="1" latinLnBrk="0" hangingPunct="1">
        <a:defRPr kumimoji="1" sz="2000" kern="1200">
          <a:solidFill>
            <a:schemeClr val="tx1"/>
          </a:solidFill>
          <a:latin typeface="+mn-lt"/>
          <a:ea typeface="+mn-ea"/>
          <a:cs typeface="+mn-cs"/>
        </a:defRPr>
      </a:lvl7pPr>
      <a:lvl8pPr marL="3483912" algn="l" defTabSz="497702" rtl="0" eaLnBrk="1" latinLnBrk="0" hangingPunct="1">
        <a:defRPr kumimoji="1" sz="2000" kern="1200">
          <a:solidFill>
            <a:schemeClr val="tx1"/>
          </a:solidFill>
          <a:latin typeface="+mn-lt"/>
          <a:ea typeface="+mn-ea"/>
          <a:cs typeface="+mn-cs"/>
        </a:defRPr>
      </a:lvl8pPr>
      <a:lvl9pPr marL="3981614" algn="l" defTabSz="497702" rtl="0" eaLnBrk="1" latinLnBrk="0" hangingPunct="1">
        <a:defRPr kumimoji="1"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コンテンツ プレースホルダー 2">
            <a:extLst>
              <a:ext uri="{FF2B5EF4-FFF2-40B4-BE49-F238E27FC236}">
                <a16:creationId xmlns:a16="http://schemas.microsoft.com/office/drawing/2014/main" id="{0127E10B-A8CD-4D41-AF30-94BCCE954B8F}"/>
              </a:ext>
            </a:extLst>
          </p:cNvPr>
          <p:cNvSpPr>
            <a:spLocks noGrp="1"/>
          </p:cNvSpPr>
          <p:nvPr>
            <p:ph idx="1"/>
          </p:nvPr>
        </p:nvSpPr>
        <p:spPr>
          <a:xfrm>
            <a:off x="256222" y="2288914"/>
            <a:ext cx="9991137" cy="3353532"/>
          </a:xfrm>
        </p:spPr>
        <p:txBody>
          <a:bodyPr>
            <a:noAutofit/>
          </a:bodyPr>
          <a:lstStyle/>
          <a:p>
            <a:pPr marL="0" indent="0" algn="just">
              <a:spcBef>
                <a:spcPts val="661"/>
              </a:spcBef>
              <a:buNone/>
            </a:pPr>
            <a:r>
              <a:rPr lang="ja-JP" altLang="en-US" sz="1400" dirty="0">
                <a:latin typeface="+mj-ea"/>
                <a:ea typeface="+mj-ea"/>
              </a:rPr>
              <a:t>□個人利用を目的としたアカウントの利用は行わないこと</a:t>
            </a:r>
            <a:endParaRPr lang="en-US" altLang="ja-JP" sz="1400" dirty="0">
              <a:latin typeface="+mj-ea"/>
              <a:ea typeface="+mj-ea"/>
            </a:endParaRPr>
          </a:p>
          <a:p>
            <a:pPr marL="0" indent="0" algn="just">
              <a:spcBef>
                <a:spcPts val="661"/>
              </a:spcBef>
              <a:buNone/>
            </a:pPr>
            <a:endParaRPr lang="en-US" altLang="ja-JP" sz="1400" dirty="0">
              <a:latin typeface="+mj-ea"/>
              <a:ea typeface="+mj-ea"/>
            </a:endParaRPr>
          </a:p>
          <a:p>
            <a:pPr marL="0" indent="0" algn="just">
              <a:spcBef>
                <a:spcPts val="661"/>
              </a:spcBef>
              <a:buNone/>
            </a:pPr>
            <a:r>
              <a:rPr lang="ja-JP" altLang="en-US" sz="1400" dirty="0">
                <a:latin typeface="+mj-ea"/>
                <a:ea typeface="+mj-ea"/>
              </a:rPr>
              <a:t>□営利目的・宗教勧誘等の行為は行わないこと</a:t>
            </a:r>
            <a:endParaRPr lang="en-US" altLang="ja-JP" sz="1400" dirty="0">
              <a:latin typeface="+mj-ea"/>
              <a:ea typeface="+mj-ea"/>
            </a:endParaRPr>
          </a:p>
          <a:p>
            <a:pPr marL="0" indent="0" algn="just">
              <a:spcBef>
                <a:spcPts val="661"/>
              </a:spcBef>
              <a:buNone/>
            </a:pPr>
            <a:endParaRPr lang="en-US" altLang="ja-JP" sz="1400" dirty="0">
              <a:latin typeface="+mj-ea"/>
              <a:ea typeface="+mj-ea"/>
            </a:endParaRPr>
          </a:p>
          <a:p>
            <a:pPr marL="0" indent="0" algn="just">
              <a:spcBef>
                <a:spcPts val="661"/>
              </a:spcBef>
              <a:buNone/>
            </a:pPr>
            <a:r>
              <a:rPr lang="ja-JP" altLang="en-US" sz="1400" dirty="0">
                <a:latin typeface="+mj-ea"/>
                <a:ea typeface="+mj-ea"/>
              </a:rPr>
              <a:t>□公序良俗に反する行為</a:t>
            </a:r>
            <a:r>
              <a:rPr lang="ja-JP" altLang="en-US" sz="1400" dirty="0">
                <a:latin typeface="+mj-ea"/>
              </a:rPr>
              <a:t>は行わないこと</a:t>
            </a:r>
            <a:endParaRPr lang="en-US" altLang="ja-JP" sz="1400" dirty="0">
              <a:latin typeface="+mj-ea"/>
              <a:ea typeface="+mj-ea"/>
            </a:endParaRPr>
          </a:p>
          <a:p>
            <a:pPr marL="0" indent="0" algn="just">
              <a:spcBef>
                <a:spcPts val="661"/>
              </a:spcBef>
              <a:buNone/>
            </a:pPr>
            <a:endParaRPr lang="en-US" altLang="ja-JP" sz="1400" dirty="0">
              <a:latin typeface="+mj-ea"/>
              <a:ea typeface="+mj-ea"/>
            </a:endParaRPr>
          </a:p>
          <a:p>
            <a:pPr marL="0" indent="0" algn="just">
              <a:spcBef>
                <a:spcPts val="661"/>
              </a:spcBef>
              <a:buNone/>
            </a:pPr>
            <a:r>
              <a:rPr lang="ja-JP" altLang="en-US" sz="1400" dirty="0">
                <a:latin typeface="+mj-ea"/>
                <a:ea typeface="+mj-ea"/>
              </a:rPr>
              <a:t>□録画機能を利用する際は、オンラインでの録画ではなく自身のパソコンで保存をして利用すること</a:t>
            </a:r>
            <a:endParaRPr lang="en-US" altLang="ja-JP" sz="1400" dirty="0">
              <a:latin typeface="+mj-ea"/>
              <a:ea typeface="+mj-ea"/>
            </a:endParaRPr>
          </a:p>
          <a:p>
            <a:pPr marL="0" indent="0" algn="just">
              <a:spcBef>
                <a:spcPts val="661"/>
              </a:spcBef>
              <a:buNone/>
            </a:pPr>
            <a:endParaRPr lang="en-US" altLang="ja-JP" sz="1400" dirty="0">
              <a:latin typeface="+mj-ea"/>
              <a:ea typeface="+mj-ea"/>
            </a:endParaRPr>
          </a:p>
          <a:p>
            <a:pPr marL="0" indent="0" algn="just">
              <a:spcBef>
                <a:spcPts val="661"/>
              </a:spcBef>
              <a:buNone/>
            </a:pPr>
            <a:r>
              <a:rPr lang="ja-JP" altLang="en-US" sz="1400" dirty="0">
                <a:latin typeface="+mj-ea"/>
                <a:ea typeface="+mj-ea"/>
              </a:rPr>
              <a:t>□アカウントの管理者は立命館大学所属の学生である</a:t>
            </a:r>
            <a:endParaRPr lang="en-US" altLang="ja-JP" sz="1400" dirty="0">
              <a:latin typeface="+mj-ea"/>
              <a:ea typeface="+mj-ea"/>
            </a:endParaRPr>
          </a:p>
          <a:p>
            <a:pPr marL="0" indent="0" algn="just">
              <a:spcBef>
                <a:spcPts val="661"/>
              </a:spcBef>
              <a:buNone/>
            </a:pPr>
            <a:endParaRPr lang="en-US" altLang="ja-JP" sz="1400" dirty="0">
              <a:latin typeface="+mj-ea"/>
              <a:ea typeface="+mj-ea"/>
            </a:endParaRPr>
          </a:p>
          <a:p>
            <a:pPr marL="0" indent="0" algn="just">
              <a:spcBef>
                <a:spcPts val="661"/>
              </a:spcBef>
              <a:buNone/>
            </a:pPr>
            <a:r>
              <a:rPr lang="ja-JP" altLang="en-US" sz="1400" dirty="0">
                <a:latin typeface="+mj-ea"/>
              </a:rPr>
              <a:t>□部内でアカウントの共有は行わないこと（管理者が常にホストでミーティングを行うこと）</a:t>
            </a:r>
            <a:endParaRPr lang="en-US" altLang="ja-JP" sz="1400" dirty="0">
              <a:latin typeface="+mj-ea"/>
            </a:endParaRPr>
          </a:p>
          <a:p>
            <a:pPr marL="0" indent="0" algn="just">
              <a:spcBef>
                <a:spcPts val="661"/>
              </a:spcBef>
              <a:buNone/>
            </a:pPr>
            <a:endParaRPr lang="en-US" altLang="ja-JP" sz="1400" dirty="0">
              <a:latin typeface="+mj-ea"/>
              <a:ea typeface="+mj-ea"/>
            </a:endParaRPr>
          </a:p>
          <a:p>
            <a:pPr marL="0" indent="0" algn="just">
              <a:spcBef>
                <a:spcPts val="661"/>
              </a:spcBef>
              <a:buNone/>
            </a:pPr>
            <a:endParaRPr lang="en-US" altLang="ja-JP" sz="1600" dirty="0">
              <a:latin typeface="+mj-ea"/>
              <a:ea typeface="+mj-ea"/>
            </a:endParaRPr>
          </a:p>
          <a:p>
            <a:pPr marL="0" indent="0" algn="just">
              <a:spcBef>
                <a:spcPts val="661"/>
              </a:spcBef>
              <a:buNone/>
            </a:pPr>
            <a:endParaRPr lang="en-US" altLang="ja-JP" sz="1100" dirty="0">
              <a:latin typeface="+mj-ea"/>
              <a:ea typeface="+mj-ea"/>
            </a:endParaRPr>
          </a:p>
          <a:p>
            <a:pPr marL="0" indent="0" algn="just">
              <a:spcBef>
                <a:spcPts val="661"/>
              </a:spcBef>
              <a:buNone/>
            </a:pPr>
            <a:endParaRPr lang="ja-JP" altLang="en-US" sz="2000" dirty="0">
              <a:latin typeface="+mj-ea"/>
              <a:ea typeface="+mj-ea"/>
            </a:endParaRPr>
          </a:p>
        </p:txBody>
      </p:sp>
      <p:sp>
        <p:nvSpPr>
          <p:cNvPr id="8" name="タイトル 1">
            <a:extLst>
              <a:ext uri="{FF2B5EF4-FFF2-40B4-BE49-F238E27FC236}">
                <a16:creationId xmlns:a16="http://schemas.microsoft.com/office/drawing/2014/main" id="{8130F6F2-D278-40D4-BAA2-4883779C081A}"/>
              </a:ext>
            </a:extLst>
          </p:cNvPr>
          <p:cNvSpPr>
            <a:spLocks noGrp="1"/>
          </p:cNvSpPr>
          <p:nvPr>
            <p:ph type="title"/>
          </p:nvPr>
        </p:nvSpPr>
        <p:spPr>
          <a:xfrm>
            <a:off x="-3888568" y="1282240"/>
            <a:ext cx="5873858" cy="492443"/>
          </a:xfrm>
        </p:spPr>
        <p:txBody>
          <a:bodyPr>
            <a:normAutofit fontScale="90000"/>
          </a:bodyPr>
          <a:lstStyle/>
          <a:p>
            <a:pPr algn="r"/>
            <a:r>
              <a:rPr lang="ja-JP" altLang="en-US" sz="2200" dirty="0"/>
              <a:t>河原学生部長　</a:t>
            </a:r>
            <a:br>
              <a:rPr lang="en-US" altLang="ja-JP" sz="2200" dirty="0"/>
            </a:br>
            <a:r>
              <a:rPr lang="ja-JP" altLang="en-US" sz="2200"/>
              <a:t>中西学生</a:t>
            </a:r>
            <a:r>
              <a:rPr lang="ja-JP" altLang="en-US" sz="2200" dirty="0"/>
              <a:t>部長</a:t>
            </a:r>
          </a:p>
        </p:txBody>
      </p:sp>
      <p:cxnSp>
        <p:nvCxnSpPr>
          <p:cNvPr id="9" name="直線矢印コネクタ 8">
            <a:extLst>
              <a:ext uri="{FF2B5EF4-FFF2-40B4-BE49-F238E27FC236}">
                <a16:creationId xmlns:a16="http://schemas.microsoft.com/office/drawing/2014/main" id="{C5112910-14E6-4B06-A504-4B7C3F19D5C3}"/>
              </a:ext>
            </a:extLst>
          </p:cNvPr>
          <p:cNvCxnSpPr/>
          <p:nvPr/>
        </p:nvCxnSpPr>
        <p:spPr>
          <a:xfrm>
            <a:off x="464949" y="1172755"/>
            <a:ext cx="8957333" cy="0"/>
          </a:xfrm>
          <a:prstGeom prst="straightConnector1">
            <a:avLst/>
          </a:prstGeom>
          <a:ln w="38100">
            <a:solidFill>
              <a:srgbClr val="CC0000"/>
            </a:solidFill>
            <a:tailEnd type="triangle"/>
          </a:ln>
        </p:spPr>
        <p:style>
          <a:lnRef idx="1">
            <a:schemeClr val="accent2"/>
          </a:lnRef>
          <a:fillRef idx="0">
            <a:schemeClr val="accent2"/>
          </a:fillRef>
          <a:effectRef idx="0">
            <a:schemeClr val="accent2"/>
          </a:effectRef>
          <a:fontRef idx="minor">
            <a:schemeClr val="tx1"/>
          </a:fontRef>
        </p:style>
      </p:cxnSp>
      <p:sp>
        <p:nvSpPr>
          <p:cNvPr id="6" name="スライド番号プレースホルダー 3">
            <a:extLst>
              <a:ext uri="{FF2B5EF4-FFF2-40B4-BE49-F238E27FC236}">
                <a16:creationId xmlns:a16="http://schemas.microsoft.com/office/drawing/2014/main" id="{2780C406-0554-4C08-A249-FF70D8D4E034}"/>
              </a:ext>
            </a:extLst>
          </p:cNvPr>
          <p:cNvSpPr>
            <a:spLocks noGrp="1"/>
          </p:cNvSpPr>
          <p:nvPr>
            <p:ph type="sldNum" sz="quarter" idx="12"/>
          </p:nvPr>
        </p:nvSpPr>
        <p:spPr>
          <a:xfrm>
            <a:off x="8141923" y="6883627"/>
            <a:ext cx="2494016" cy="402145"/>
          </a:xfrm>
        </p:spPr>
        <p:txBody>
          <a:bodyPr/>
          <a:lstStyle/>
          <a:p>
            <a:fld id="{84BAEC96-47FC-8443-92A8-FD3B8F395A78}" type="slidenum">
              <a:rPr lang="ja-JP" altLang="en-US" smtClean="0"/>
              <a:pPr/>
              <a:t>1</a:t>
            </a:fld>
            <a:endParaRPr lang="ja-JP" altLang="en-US" dirty="0"/>
          </a:p>
        </p:txBody>
      </p:sp>
      <p:sp>
        <p:nvSpPr>
          <p:cNvPr id="10" name="テキスト ボックス 9">
            <a:extLst>
              <a:ext uri="{FF2B5EF4-FFF2-40B4-BE49-F238E27FC236}">
                <a16:creationId xmlns:a16="http://schemas.microsoft.com/office/drawing/2014/main" id="{9C382D45-D659-48C6-9C5A-72738733598A}"/>
              </a:ext>
            </a:extLst>
          </p:cNvPr>
          <p:cNvSpPr txBox="1"/>
          <p:nvPr/>
        </p:nvSpPr>
        <p:spPr>
          <a:xfrm>
            <a:off x="256222" y="490870"/>
            <a:ext cx="9647195" cy="492443"/>
          </a:xfrm>
          <a:prstGeom prst="rect">
            <a:avLst/>
          </a:prstGeom>
          <a:noFill/>
        </p:spPr>
        <p:txBody>
          <a:bodyPr wrap="square" rtlCol="0">
            <a:spAutoFit/>
          </a:bodyPr>
          <a:lstStyle/>
          <a:p>
            <a:pPr algn="ctr"/>
            <a:r>
              <a:rPr kumimoji="1" lang="en-US" altLang="ja-JP" sz="2600" dirty="0">
                <a:latin typeface="メイリオ" panose="020B0604030504040204" pitchFamily="50" charset="-128"/>
                <a:ea typeface="メイリオ" panose="020B0604030504040204" pitchFamily="50" charset="-128"/>
              </a:rPr>
              <a:t>Zoom</a:t>
            </a:r>
            <a:r>
              <a:rPr kumimoji="1" lang="ja-JP" altLang="en-US" sz="2600" dirty="0">
                <a:latin typeface="メイリオ" panose="020B0604030504040204" pitchFamily="50" charset="-128"/>
                <a:ea typeface="メイリオ" panose="020B0604030504040204" pitchFamily="50" charset="-128"/>
              </a:rPr>
              <a:t>アカウント利用についての誓約書</a:t>
            </a:r>
            <a:endParaRPr kumimoji="1" lang="en-US" altLang="ja-JP" sz="2600" dirty="0">
              <a:latin typeface="メイリオ" panose="020B0604030504040204" pitchFamily="50" charset="-128"/>
              <a:ea typeface="メイリオ" panose="020B0604030504040204" pitchFamily="50" charset="-128"/>
            </a:endParaRPr>
          </a:p>
        </p:txBody>
      </p:sp>
      <p:sp>
        <p:nvSpPr>
          <p:cNvPr id="2" name="正方形/長方形 1">
            <a:extLst>
              <a:ext uri="{FF2B5EF4-FFF2-40B4-BE49-F238E27FC236}">
                <a16:creationId xmlns:a16="http://schemas.microsoft.com/office/drawing/2014/main" id="{15C78534-655B-4D05-971F-45B37D414ED3}"/>
              </a:ext>
            </a:extLst>
          </p:cNvPr>
          <p:cNvSpPr/>
          <p:nvPr/>
        </p:nvSpPr>
        <p:spPr>
          <a:xfrm>
            <a:off x="341523" y="5706737"/>
            <a:ext cx="9991137" cy="1707615"/>
          </a:xfrm>
          <a:prstGeom prst="rect">
            <a:avLst/>
          </a:prstGeom>
          <a:noFill/>
          <a:ln w="5715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r>
              <a:rPr lang="ja-JP" altLang="en-US" sz="1800" dirty="0">
                <a:solidFill>
                  <a:schemeClr val="tx1"/>
                </a:solidFill>
                <a:latin typeface="+mj-ea"/>
                <a:ea typeface="+mj-ea"/>
              </a:rPr>
              <a:t>団体名：</a:t>
            </a:r>
            <a:endParaRPr lang="en-US" altLang="ja-JP" sz="1800" dirty="0">
              <a:solidFill>
                <a:schemeClr val="tx1"/>
              </a:solidFill>
              <a:latin typeface="+mj-ea"/>
              <a:ea typeface="+mj-ea"/>
            </a:endParaRPr>
          </a:p>
          <a:p>
            <a:r>
              <a:rPr lang="ja-JP" altLang="en-US" sz="1800" u="sng" dirty="0">
                <a:solidFill>
                  <a:schemeClr val="tx1"/>
                </a:solidFill>
                <a:latin typeface="+mj-ea"/>
                <a:ea typeface="+mj-ea"/>
              </a:rPr>
              <a:t>　　　　　　　　　　　　　　　　　　　　　　　　　　　　　　　　　　　　　　　　　　　　　　　　　　　　　　　　　　　　　　　　　</a:t>
            </a:r>
            <a:endParaRPr lang="en-US" altLang="ja-JP" sz="1800" u="sng" dirty="0">
              <a:solidFill>
                <a:schemeClr val="tx1"/>
              </a:solidFill>
              <a:latin typeface="+mj-ea"/>
              <a:ea typeface="+mj-ea"/>
            </a:endParaRPr>
          </a:p>
          <a:p>
            <a:r>
              <a:rPr lang="ja-JP" altLang="en-US" sz="1800" dirty="0">
                <a:solidFill>
                  <a:schemeClr val="tx1"/>
                </a:solidFill>
                <a:latin typeface="+mj-ea"/>
                <a:ea typeface="+mj-ea"/>
              </a:rPr>
              <a:t>団体代表：</a:t>
            </a:r>
            <a:endParaRPr lang="en-US" altLang="ja-JP" sz="1800" dirty="0">
              <a:solidFill>
                <a:schemeClr val="tx1"/>
              </a:solidFill>
              <a:latin typeface="+mj-ea"/>
              <a:ea typeface="+mj-ea"/>
            </a:endParaRPr>
          </a:p>
          <a:p>
            <a:endParaRPr lang="en-US" altLang="ja-JP" sz="1800" dirty="0">
              <a:solidFill>
                <a:schemeClr val="tx1"/>
              </a:solidFill>
              <a:latin typeface="+mj-ea"/>
              <a:ea typeface="+mj-ea"/>
            </a:endParaRPr>
          </a:p>
          <a:p>
            <a:r>
              <a:rPr lang="ja-JP" altLang="en-US" sz="1800" dirty="0">
                <a:solidFill>
                  <a:schemeClr val="tx1"/>
                </a:solidFill>
                <a:latin typeface="+mj-ea"/>
                <a:ea typeface="+mj-ea"/>
              </a:rPr>
              <a:t>団体顧問・部長・副部長：　</a:t>
            </a:r>
          </a:p>
        </p:txBody>
      </p:sp>
      <p:sp>
        <p:nvSpPr>
          <p:cNvPr id="4" name="テキスト ボックス 3">
            <a:extLst>
              <a:ext uri="{FF2B5EF4-FFF2-40B4-BE49-F238E27FC236}">
                <a16:creationId xmlns:a16="http://schemas.microsoft.com/office/drawing/2014/main" id="{4373D56E-EA9E-47B2-BC7B-1DF4BA19D223}"/>
              </a:ext>
            </a:extLst>
          </p:cNvPr>
          <p:cNvSpPr txBox="1"/>
          <p:nvPr/>
        </p:nvSpPr>
        <p:spPr>
          <a:xfrm>
            <a:off x="6692900" y="6949952"/>
            <a:ext cx="3479800" cy="400110"/>
          </a:xfrm>
          <a:prstGeom prst="rect">
            <a:avLst/>
          </a:prstGeom>
          <a:noFill/>
        </p:spPr>
        <p:txBody>
          <a:bodyPr wrap="square" rtlCol="0">
            <a:spAutoFit/>
          </a:bodyPr>
          <a:lstStyle/>
          <a:p>
            <a:r>
              <a:rPr kumimoji="1" lang="ja-JP" altLang="en-US" dirty="0"/>
              <a:t>　　　　　日付　　　年　　月　　日</a:t>
            </a:r>
          </a:p>
        </p:txBody>
      </p:sp>
      <p:sp>
        <p:nvSpPr>
          <p:cNvPr id="5" name="テキスト ボックス 4">
            <a:extLst>
              <a:ext uri="{FF2B5EF4-FFF2-40B4-BE49-F238E27FC236}">
                <a16:creationId xmlns:a16="http://schemas.microsoft.com/office/drawing/2014/main" id="{8F4EE9F5-3B38-4095-8D95-29103FA238FE}"/>
              </a:ext>
            </a:extLst>
          </p:cNvPr>
          <p:cNvSpPr txBox="1"/>
          <p:nvPr/>
        </p:nvSpPr>
        <p:spPr>
          <a:xfrm>
            <a:off x="3561595" y="1269080"/>
            <a:ext cx="6670416" cy="1200329"/>
          </a:xfrm>
          <a:prstGeom prst="rect">
            <a:avLst/>
          </a:prstGeom>
          <a:noFill/>
        </p:spPr>
        <p:txBody>
          <a:bodyPr wrap="none" rtlCol="0">
            <a:spAutoFit/>
          </a:bodyPr>
          <a:lstStyle/>
          <a:p>
            <a:r>
              <a:rPr kumimoji="1" lang="ja-JP" altLang="en-US" sz="1200" dirty="0"/>
              <a:t>趣旨：</a:t>
            </a:r>
            <a:endParaRPr kumimoji="1" lang="en-US" altLang="ja-JP" sz="1200" dirty="0"/>
          </a:p>
          <a:p>
            <a:r>
              <a:rPr kumimoji="1" lang="ja-JP" altLang="en-US" sz="1200" dirty="0"/>
              <a:t>新型コロナウイルス感染拡大に伴い、オンラインでの活動支援の一環として学生部より</a:t>
            </a:r>
            <a:endParaRPr kumimoji="1" lang="en-US" altLang="ja-JP" sz="1200" dirty="0"/>
          </a:p>
          <a:p>
            <a:r>
              <a:rPr kumimoji="1" lang="ja-JP" altLang="en-US" sz="1200" dirty="0"/>
              <a:t>課外自主活動で利用する</a:t>
            </a:r>
            <a:r>
              <a:rPr kumimoji="1" lang="en-US" altLang="ja-JP" sz="1200" dirty="0"/>
              <a:t>Zoom</a:t>
            </a:r>
            <a:r>
              <a:rPr kumimoji="1" lang="ja-JP" altLang="en-US" sz="1200" dirty="0"/>
              <a:t>アカウントの貸与を行います。</a:t>
            </a:r>
            <a:endParaRPr lang="en-US" altLang="ja-JP" sz="1200" dirty="0"/>
          </a:p>
          <a:p>
            <a:r>
              <a:rPr kumimoji="1" lang="ja-JP" altLang="en-US" sz="1200" dirty="0"/>
              <a:t>各団体は、オンラインでの交流や活動の機会に役立ててください。</a:t>
            </a:r>
            <a:endParaRPr kumimoji="1" lang="en-US" altLang="ja-JP" sz="1200" dirty="0"/>
          </a:p>
          <a:p>
            <a:r>
              <a:rPr lang="ja-JP" altLang="en-US" sz="1200"/>
              <a:t>なお、</a:t>
            </a:r>
            <a:r>
              <a:rPr lang="ja-JP" altLang="en-US" sz="1200">
                <a:latin typeface="+mj-ea"/>
              </a:rPr>
              <a:t>以下の遵守</a:t>
            </a:r>
            <a:r>
              <a:rPr lang="ja-JP" altLang="en-US" sz="1200" dirty="0">
                <a:latin typeface="+mj-ea"/>
              </a:rPr>
              <a:t>事項が守れなかった場合は、付与したアカウントの利用を停止することがあります。</a:t>
            </a:r>
            <a:endParaRPr lang="en-US" altLang="ja-JP" sz="1200" dirty="0">
              <a:latin typeface="+mj-ea"/>
            </a:endParaRPr>
          </a:p>
          <a:p>
            <a:endParaRPr kumimoji="1" lang="ja-JP" altLang="en-US" sz="1200" dirty="0"/>
          </a:p>
        </p:txBody>
      </p:sp>
    </p:spTree>
    <p:extLst>
      <p:ext uri="{BB962C8B-B14F-4D97-AF65-F5344CB8AC3E}">
        <p14:creationId xmlns:p14="http://schemas.microsoft.com/office/powerpoint/2010/main" val="2271729994"/>
      </p:ext>
    </p:extLst>
  </p:cSld>
  <p:clrMapOvr>
    <a:masterClrMapping/>
  </p:clrMapOvr>
</p:sld>
</file>

<file path=ppt/theme/theme1.xml><?xml version="1.0" encoding="utf-8"?>
<a:theme xmlns:a="http://schemas.openxmlformats.org/drawingml/2006/main" name="ホワイ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57150" cmpd="sng">
          <a:solidFill>
            <a:srgbClr val="FF0000"/>
          </a:solidFill>
        </a:ln>
      </a:spPr>
      <a:bodyPr rtlCol="0" anchor="ctr"/>
      <a:lstStyle>
        <a:defPPr algn="ctr">
          <a:defRPr kumimoji="1"/>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19052</TotalTime>
  <Words>274</Words>
  <Application>Microsoft Office PowerPoint</Application>
  <PresentationFormat>ユーザー設定</PresentationFormat>
  <Paragraphs>27</Paragraphs>
  <Slides>1</Slides>
  <Notes>0</Notes>
  <HiddenSlides>0</HiddenSlides>
  <MMClips>0</MMClips>
  <ScaleCrop>false</ScaleCrop>
  <HeadingPairs>
    <vt:vector size="6" baseType="variant">
      <vt:variant>
        <vt:lpstr>使用されているフォント</vt:lpstr>
      </vt:variant>
      <vt:variant>
        <vt:i4>4</vt:i4>
      </vt:variant>
      <vt:variant>
        <vt:lpstr>テーマ</vt:lpstr>
      </vt:variant>
      <vt:variant>
        <vt:i4>1</vt:i4>
      </vt:variant>
      <vt:variant>
        <vt:lpstr>スライド タイトル</vt:lpstr>
      </vt:variant>
      <vt:variant>
        <vt:i4>1</vt:i4>
      </vt:variant>
    </vt:vector>
  </HeadingPairs>
  <TitlesOfParts>
    <vt:vector size="6" baseType="lpstr">
      <vt:lpstr>ＭＳ Ｐゴシック</vt:lpstr>
      <vt:lpstr>メイリオ</vt:lpstr>
      <vt:lpstr>Arial</vt:lpstr>
      <vt:lpstr>Calibri</vt:lpstr>
      <vt:lpstr>ホワイト</vt:lpstr>
      <vt:lpstr>河原学生部長　 中西学生部長</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user user</dc:creator>
  <cp:lastModifiedBy>西田 祐太郎</cp:lastModifiedBy>
  <cp:revision>1315</cp:revision>
  <cp:lastPrinted>2020-09-14T07:43:11Z</cp:lastPrinted>
  <dcterms:created xsi:type="dcterms:W3CDTF">2015-09-08T04:42:19Z</dcterms:created>
  <dcterms:modified xsi:type="dcterms:W3CDTF">2021-03-30T11:13:50Z</dcterms:modified>
</cp:coreProperties>
</file>