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6"/>
    <p:restoredTop sz="94647"/>
  </p:normalViewPr>
  <p:slideViewPr>
    <p:cSldViewPr snapToGrid="0" snapToObjects="1">
      <p:cViewPr varScale="1">
        <p:scale>
          <a:sx n="44" d="100"/>
          <a:sy n="4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3C4163E-981C-9C45-BA26-D4FA06F15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34525" y="1184986"/>
            <a:ext cx="4324867" cy="951471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4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Taro </a:t>
            </a:r>
            <a:r>
              <a:rPr kumimoji="1" lang="en-US" altLang="ja-JP" sz="3400" b="1" dirty="0" err="1">
                <a:latin typeface="Yu Gothic" panose="020B0400000000000000" pitchFamily="34" charset="-128"/>
                <a:ea typeface="Yu Gothic" panose="020B0400000000000000" pitchFamily="34" charset="-128"/>
              </a:rPr>
              <a:t>Ritsumei</a:t>
            </a:r>
            <a:endParaRPr kumimoji="1" lang="ja-JP" altLang="en-US" sz="34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8D63AEF-D8DC-A044-8C9C-39A456C5105D}"/>
              </a:ext>
            </a:extLst>
          </p:cNvPr>
          <p:cNvSpPr txBox="1">
            <a:spLocks/>
          </p:cNvSpPr>
          <p:nvPr/>
        </p:nvSpPr>
        <p:spPr>
          <a:xfrm>
            <a:off x="18634525" y="2971482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" altLang="ja-JP" sz="2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Faculty</a:t>
            </a:r>
            <a:endParaRPr lang="ja-JP" altLang="en-US" sz="27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F22AA294-3394-8949-8297-49309DFABD97}"/>
              </a:ext>
            </a:extLst>
          </p:cNvPr>
          <p:cNvSpPr txBox="1">
            <a:spLocks/>
          </p:cNvSpPr>
          <p:nvPr/>
        </p:nvSpPr>
        <p:spPr>
          <a:xfrm>
            <a:off x="18634525" y="4366390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" altLang="ja-JP" sz="2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School year</a:t>
            </a:r>
            <a:endParaRPr lang="ja-JP" altLang="en-US" sz="27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3659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5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Yu Gothic</vt:lpstr>
      <vt:lpstr>Yu Gothic</vt:lpstr>
      <vt:lpstr>游ゴシック Light</vt:lpstr>
      <vt:lpstr>Arial</vt:lpstr>
      <vt:lpstr>Calibri</vt:lpstr>
      <vt:lpstr>Calibri Light</vt:lpstr>
      <vt:lpstr>Office テーマ</vt:lpstr>
      <vt:lpstr>Taro Ritsumei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加地 令奈</cp:lastModifiedBy>
  <cp:revision>42</cp:revision>
  <dcterms:created xsi:type="dcterms:W3CDTF">2020-07-16T02:13:22Z</dcterms:created>
  <dcterms:modified xsi:type="dcterms:W3CDTF">2020-09-11T05:56:03Z</dcterms:modified>
</cp:coreProperties>
</file>