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9" r:id="rId2"/>
  </p:sldIdLst>
  <p:sldSz cx="24382413" cy="13716000"/>
  <p:notesSz cx="6858000" cy="9144000"/>
  <p:defaultTextStyle>
    <a:defPPr>
      <a:defRPr lang="ja-JP"/>
    </a:defPPr>
    <a:lvl1pPr marL="0" algn="l" defTabSz="1828709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1pPr>
    <a:lvl2pPr marL="914354" algn="l" defTabSz="1828709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2pPr>
    <a:lvl3pPr marL="1828709" algn="l" defTabSz="1828709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3pPr>
    <a:lvl4pPr marL="2743063" algn="l" defTabSz="1828709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4pPr>
    <a:lvl5pPr marL="3657417" algn="l" defTabSz="1828709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5pPr>
    <a:lvl6pPr marL="4571771" algn="l" defTabSz="1828709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6pPr>
    <a:lvl7pPr marL="5486126" algn="l" defTabSz="1828709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7pPr>
    <a:lvl8pPr marL="6400480" algn="l" defTabSz="1828709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8pPr>
    <a:lvl9pPr marL="7314834" algn="l" defTabSz="1828709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46"/>
    <p:restoredTop sz="94647"/>
  </p:normalViewPr>
  <p:slideViewPr>
    <p:cSldViewPr snapToGrid="0" snapToObjects="1">
      <p:cViewPr varScale="1">
        <p:scale>
          <a:sx n="44" d="100"/>
          <a:sy n="44" d="100"/>
        </p:scale>
        <p:origin x="96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7802" y="2244726"/>
            <a:ext cx="18286810" cy="4775200"/>
          </a:xfrm>
        </p:spPr>
        <p:txBody>
          <a:bodyPr anchor="b"/>
          <a:lstStyle>
            <a:lvl1pPr algn="ctr">
              <a:defRPr sz="1199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7802" y="7204076"/>
            <a:ext cx="1828681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2021/4/1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4456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2021/4/1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7580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8664" y="730250"/>
            <a:ext cx="5257458" cy="11623676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291" y="730250"/>
            <a:ext cx="15467593" cy="1162367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2021/4/1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2251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2021/4/1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7772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592" y="3419477"/>
            <a:ext cx="21029831" cy="5705474"/>
          </a:xfrm>
        </p:spPr>
        <p:txBody>
          <a:bodyPr anchor="b"/>
          <a:lstStyle>
            <a:lvl1pPr>
              <a:defRPr sz="1199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592" y="9178927"/>
            <a:ext cx="21029831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354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709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063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417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1771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126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48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483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2021/4/1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0088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291" y="3651250"/>
            <a:ext cx="10362526" cy="87026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3596" y="3651250"/>
            <a:ext cx="10362526" cy="87026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2021/4/1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0715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7" y="730251"/>
            <a:ext cx="21029831" cy="265112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467" y="3362326"/>
            <a:ext cx="10314903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467" y="5010150"/>
            <a:ext cx="10314903" cy="73691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3597" y="3362326"/>
            <a:ext cx="10365701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3597" y="5010150"/>
            <a:ext cx="10365701" cy="73691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2021/4/1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7237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2021/4/1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8224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2021/4/1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6859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5701" y="1974851"/>
            <a:ext cx="12343597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2021/4/1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5162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5701" y="1974851"/>
            <a:ext cx="12343597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354" indent="0">
              <a:buNone/>
              <a:defRPr sz="5600"/>
            </a:lvl2pPr>
            <a:lvl3pPr marL="1828709" indent="0">
              <a:buNone/>
              <a:defRPr sz="4800"/>
            </a:lvl3pPr>
            <a:lvl4pPr marL="2743063" indent="0">
              <a:buNone/>
              <a:defRPr sz="4000"/>
            </a:lvl4pPr>
            <a:lvl5pPr marL="3657417" indent="0">
              <a:buNone/>
              <a:defRPr sz="4000"/>
            </a:lvl5pPr>
            <a:lvl6pPr marL="4571771" indent="0">
              <a:buNone/>
              <a:defRPr sz="4000"/>
            </a:lvl6pPr>
            <a:lvl7pPr marL="5486126" indent="0">
              <a:buNone/>
              <a:defRPr sz="4000"/>
            </a:lvl7pPr>
            <a:lvl8pPr marL="6400480" indent="0">
              <a:buNone/>
              <a:defRPr sz="4000"/>
            </a:lvl8pPr>
            <a:lvl9pPr marL="7314834" indent="0">
              <a:buNone/>
              <a:defRPr sz="4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2021/4/1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930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291" y="3651250"/>
            <a:ext cx="21029831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0D7F0-CF2F-7D4E-83C9-D4F60B5E44F4}" type="datetimeFigureOut">
              <a:rPr kumimoji="1" lang="ja-JP" altLang="en-US" smtClean="0"/>
              <a:t>2021/4/1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0211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828709" rtl="0" eaLnBrk="1" latinLnBrk="0" hangingPunct="1">
        <a:lnSpc>
          <a:spcPct val="90000"/>
        </a:lnSpc>
        <a:spcBef>
          <a:spcPct val="0"/>
        </a:spcBef>
        <a:buNone/>
        <a:defRPr kumimoji="1"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77" indent="-457177" algn="l" defTabSz="1828709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kumimoji="1"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3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5886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240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594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8949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303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657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01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709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algn="l" defTabSz="1828709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09" algn="l" defTabSz="1828709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algn="l" defTabSz="1828709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17" algn="l" defTabSz="1828709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771" algn="l" defTabSz="1828709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126" algn="l" defTabSz="1828709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480" algn="l" defTabSz="1828709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834" algn="l" defTabSz="1828709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CA63D0B4-99C3-694C-9B9B-707CB2B6D3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9862"/>
            <a:ext cx="24382412" cy="13715107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B9780B08-F326-004A-A76F-2784710AAC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574928" y="1709706"/>
            <a:ext cx="3310379" cy="951471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4700" b="1">
                <a:latin typeface="Yu Gothic" panose="020B0400000000000000" pitchFamily="34" charset="-128"/>
                <a:ea typeface="Yu Gothic" panose="020B0400000000000000" pitchFamily="34" charset="-128"/>
              </a:rPr>
              <a:t>立命</a:t>
            </a:r>
            <a:r>
              <a:rPr kumimoji="1" lang="en-US" altLang="ja-JP" sz="47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kumimoji="1" lang="ja-JP" altLang="en-US" sz="4700" b="1">
                <a:latin typeface="Yu Gothic" panose="020B0400000000000000" pitchFamily="34" charset="-128"/>
                <a:ea typeface="Yu Gothic" panose="020B0400000000000000" pitchFamily="34" charset="-128"/>
              </a:rPr>
              <a:t>太郎</a:t>
            </a: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98D63AEF-D8DC-A044-8C9C-39A456C5105D}"/>
              </a:ext>
            </a:extLst>
          </p:cNvPr>
          <p:cNvSpPr txBox="1">
            <a:spLocks/>
          </p:cNvSpPr>
          <p:nvPr/>
        </p:nvSpPr>
        <p:spPr>
          <a:xfrm>
            <a:off x="18574928" y="3609754"/>
            <a:ext cx="3310379" cy="54000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8287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199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400" b="1">
                <a:latin typeface="Yu Gothic" panose="020B0400000000000000" pitchFamily="34" charset="-128"/>
                <a:ea typeface="Yu Gothic" panose="020B0400000000000000" pitchFamily="34" charset="-128"/>
              </a:rPr>
              <a:t>学部</a:t>
            </a: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AE43E8F5-F471-F044-9E98-56E1E7779BBB}"/>
              </a:ext>
            </a:extLst>
          </p:cNvPr>
          <p:cNvSpPr txBox="1">
            <a:spLocks/>
          </p:cNvSpPr>
          <p:nvPr/>
        </p:nvSpPr>
        <p:spPr>
          <a:xfrm>
            <a:off x="18574928" y="5010705"/>
            <a:ext cx="3310379" cy="54000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8287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199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400" b="1">
                <a:latin typeface="Yu Gothic" panose="020B0400000000000000" pitchFamily="34" charset="-128"/>
                <a:ea typeface="Yu Gothic" panose="020B0400000000000000" pitchFamily="34" charset="-128"/>
              </a:rPr>
              <a:t>回生</a:t>
            </a:r>
          </a:p>
        </p:txBody>
      </p:sp>
    </p:spTree>
    <p:extLst>
      <p:ext uri="{BB962C8B-B14F-4D97-AF65-F5344CB8AC3E}">
        <p14:creationId xmlns:p14="http://schemas.microsoft.com/office/powerpoint/2010/main" val="4279552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</TotalTime>
  <Words>4</Words>
  <Application>Microsoft Office PowerPoint</Application>
  <PresentationFormat>ユーザー設定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游ゴシック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立命 太郎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立命 太郎</dc:title>
  <dc:creator>Microsoft Office User</dc:creator>
  <cp:lastModifiedBy>加地 令奈</cp:lastModifiedBy>
  <cp:revision>43</cp:revision>
  <dcterms:created xsi:type="dcterms:W3CDTF">2020-07-16T02:13:22Z</dcterms:created>
  <dcterms:modified xsi:type="dcterms:W3CDTF">2021-04-01T05:05:10Z</dcterms:modified>
</cp:coreProperties>
</file>