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5" r:id="rId2"/>
  </p:sldIdLst>
  <p:sldSz cx="24382413" cy="13716000"/>
  <p:notesSz cx="6858000" cy="9144000"/>
  <p:defaultTextStyle>
    <a:defPPr>
      <a:defRPr lang="ja-JP"/>
    </a:defPPr>
    <a:lvl1pPr marL="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kumimoji="1"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246"/>
    <p:restoredTop sz="94647"/>
  </p:normalViewPr>
  <p:slideViewPr>
    <p:cSldViewPr snapToGrid="0" snapToObjects="1">
      <p:cViewPr varScale="1">
        <p:scale>
          <a:sx n="44" d="100"/>
          <a:sy n="44" d="100"/>
        </p:scale>
        <p:origin x="9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4456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758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8664" y="730250"/>
            <a:ext cx="5257458" cy="11623676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291" y="730250"/>
            <a:ext cx="15467593" cy="11623676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2251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7772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592" y="3419477"/>
            <a:ext cx="21029831" cy="5705474"/>
          </a:xfrm>
        </p:spPr>
        <p:txBody>
          <a:bodyPr anchor="b"/>
          <a:lstStyle>
            <a:lvl1pPr>
              <a:defRPr sz="1199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592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354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709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063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417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1771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126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48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4834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0088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291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3596" y="3651250"/>
            <a:ext cx="10362526" cy="87026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715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7" y="730251"/>
            <a:ext cx="21029831" cy="2651126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467" y="3362326"/>
            <a:ext cx="10314903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467" y="5010150"/>
            <a:ext cx="10314903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3597" y="3362326"/>
            <a:ext cx="10365701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3597" y="5010150"/>
            <a:ext cx="10365701" cy="736917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37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8224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859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5701" y="1974851"/>
            <a:ext cx="12343597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162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468" y="914400"/>
            <a:ext cx="7863962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5701" y="1974851"/>
            <a:ext cx="12343597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354" indent="0">
              <a:buNone/>
              <a:defRPr sz="5600"/>
            </a:lvl2pPr>
            <a:lvl3pPr marL="1828709" indent="0">
              <a:buNone/>
              <a:defRPr sz="4800"/>
            </a:lvl3pPr>
            <a:lvl4pPr marL="2743063" indent="0">
              <a:buNone/>
              <a:defRPr sz="4000"/>
            </a:lvl4pPr>
            <a:lvl5pPr marL="3657417" indent="0">
              <a:buNone/>
              <a:defRPr sz="4000"/>
            </a:lvl5pPr>
            <a:lvl6pPr marL="4571771" indent="0">
              <a:buNone/>
              <a:defRPr sz="4000"/>
            </a:lvl6pPr>
            <a:lvl7pPr marL="5486126" indent="0">
              <a:buNone/>
              <a:defRPr sz="4000"/>
            </a:lvl7pPr>
            <a:lvl8pPr marL="6400480" indent="0">
              <a:buNone/>
              <a:defRPr sz="4000"/>
            </a:lvl8pPr>
            <a:lvl9pPr marL="7314834" indent="0">
              <a:buNone/>
              <a:defRPr sz="4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468" y="4114800"/>
            <a:ext cx="7863962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354" indent="0">
              <a:buNone/>
              <a:defRPr sz="2800"/>
            </a:lvl2pPr>
            <a:lvl3pPr marL="1828709" indent="0">
              <a:buNone/>
              <a:defRPr sz="2400"/>
            </a:lvl3pPr>
            <a:lvl4pPr marL="2743063" indent="0">
              <a:buNone/>
              <a:defRPr sz="2000"/>
            </a:lvl4pPr>
            <a:lvl5pPr marL="3657417" indent="0">
              <a:buNone/>
              <a:defRPr sz="2000"/>
            </a:lvl5pPr>
            <a:lvl6pPr marL="4571771" indent="0">
              <a:buNone/>
              <a:defRPr sz="2000"/>
            </a:lvl6pPr>
            <a:lvl7pPr marL="5486126" indent="0">
              <a:buNone/>
              <a:defRPr sz="2000"/>
            </a:lvl7pPr>
            <a:lvl8pPr marL="6400480" indent="0">
              <a:buNone/>
              <a:defRPr sz="2000"/>
            </a:lvl8pPr>
            <a:lvl9pPr marL="7314834" indent="0">
              <a:buNone/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3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291" y="730251"/>
            <a:ext cx="21029831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291" y="3651250"/>
            <a:ext cx="21029831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291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0D7F0-CF2F-7D4E-83C9-D4F60B5E44F4}" type="datetimeFigureOut">
              <a:rPr kumimoji="1" lang="ja-JP" altLang="en-US" smtClean="0"/>
              <a:t>2020/9/11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6675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0079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CAA37-8EB1-DD42-9785-49807B7333C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0211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28709" rtl="0" eaLnBrk="1" latinLnBrk="0" hangingPunct="1">
        <a:lnSpc>
          <a:spcPct val="90000"/>
        </a:lnSpc>
        <a:spcBef>
          <a:spcPct val="0"/>
        </a:spcBef>
        <a:buNone/>
        <a:defRPr kumimoji="1"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8287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kumimoji="1"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53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5886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240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594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8949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303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7657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011" indent="-457177" algn="l" defTabSz="18287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9FD79DB-A031-8C40-8434-4FD252B63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6"/>
            <a:ext cx="24382413" cy="13715107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B9780B08-F326-004A-A76F-2784710AAC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34525" y="1184986"/>
            <a:ext cx="4324867" cy="951471"/>
          </a:xfrm>
        </p:spPr>
        <p:txBody>
          <a:bodyPr>
            <a:normAutofit/>
          </a:bodyPr>
          <a:lstStyle/>
          <a:p>
            <a:pPr algn="l"/>
            <a:r>
              <a:rPr kumimoji="1" lang="en-US" altLang="ja-JP" sz="34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Taro </a:t>
            </a:r>
            <a:r>
              <a:rPr kumimoji="1" lang="en-US" altLang="ja-JP" sz="3400" b="1" dirty="0" err="1">
                <a:latin typeface="Yu Gothic" panose="020B0400000000000000" pitchFamily="34" charset="-128"/>
                <a:ea typeface="Yu Gothic" panose="020B0400000000000000" pitchFamily="34" charset="-128"/>
              </a:rPr>
              <a:t>Ritsumei</a:t>
            </a:r>
            <a:endParaRPr kumimoji="1" lang="ja-JP" altLang="en-US" sz="34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98D63AEF-D8DC-A044-8C9C-39A456C5105D}"/>
              </a:ext>
            </a:extLst>
          </p:cNvPr>
          <p:cNvSpPr txBox="1">
            <a:spLocks/>
          </p:cNvSpPr>
          <p:nvPr/>
        </p:nvSpPr>
        <p:spPr>
          <a:xfrm>
            <a:off x="18634525" y="2971482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" altLang="ja-JP" sz="2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Faculty</a:t>
            </a:r>
            <a:endParaRPr lang="ja-JP" altLang="en-US" sz="27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F22AA294-3394-8949-8297-49309DFABD97}"/>
              </a:ext>
            </a:extLst>
          </p:cNvPr>
          <p:cNvSpPr txBox="1">
            <a:spLocks/>
          </p:cNvSpPr>
          <p:nvPr/>
        </p:nvSpPr>
        <p:spPr>
          <a:xfrm>
            <a:off x="18634525" y="4366390"/>
            <a:ext cx="3310379" cy="540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1828709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1199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" altLang="ja-JP" sz="2700" b="1" dirty="0">
                <a:latin typeface="Yu Gothic" panose="020B0400000000000000" pitchFamily="34" charset="-128"/>
                <a:ea typeface="Yu Gothic" panose="020B0400000000000000" pitchFamily="34" charset="-128"/>
              </a:rPr>
              <a:t>School year</a:t>
            </a:r>
            <a:endParaRPr lang="ja-JP" altLang="en-US" sz="2700" b="1">
              <a:latin typeface="Yu Gothic" panose="020B0400000000000000" pitchFamily="34" charset="-128"/>
              <a:ea typeface="Yu Gothic" panose="020B04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7723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141</TotalTime>
  <Words>5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Yu Gothic</vt:lpstr>
      <vt:lpstr>Yu Gothic</vt:lpstr>
      <vt:lpstr>游ゴシック Light</vt:lpstr>
      <vt:lpstr>Arial</vt:lpstr>
      <vt:lpstr>Calibri</vt:lpstr>
      <vt:lpstr>Calibri Light</vt:lpstr>
      <vt:lpstr>Office テーマ</vt:lpstr>
      <vt:lpstr>Taro Ritsumei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立命 太郎</dc:title>
  <dc:creator>Microsoft Office User</dc:creator>
  <cp:lastModifiedBy>加地 令奈</cp:lastModifiedBy>
  <cp:revision>42</cp:revision>
  <dcterms:created xsi:type="dcterms:W3CDTF">2020-07-16T02:13:22Z</dcterms:created>
  <dcterms:modified xsi:type="dcterms:W3CDTF">2020-09-11T05:55:15Z</dcterms:modified>
</cp:coreProperties>
</file>