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5" r:id="rId2"/>
  </p:sldIdLst>
  <p:sldSz cx="24382413" cy="13716000"/>
  <p:notesSz cx="6858000" cy="9144000"/>
  <p:defaultTextStyle>
    <a:defPPr>
      <a:defRPr lang="ja-JP"/>
    </a:defPPr>
    <a:lvl1pPr marL="0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46"/>
    <p:restoredTop sz="94647"/>
  </p:normalViewPr>
  <p:slideViewPr>
    <p:cSldViewPr snapToGrid="0" snapToObjects="1">
      <p:cViewPr varScale="1">
        <p:scale>
          <a:sx n="44" d="100"/>
          <a:sy n="44" d="100"/>
        </p:scale>
        <p:origin x="9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4456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7580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2251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7772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0088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0715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7237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8224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6859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5162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930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0211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kumimoji="1"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kumimoji="1"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9FD79DB-A031-8C40-8434-4FD252B63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9780B08-F326-004A-A76F-2784710AA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34525" y="1184986"/>
            <a:ext cx="4324867" cy="951471"/>
          </a:xfrm>
        </p:spPr>
        <p:txBody>
          <a:bodyPr>
            <a:normAutofit/>
          </a:bodyPr>
          <a:lstStyle/>
          <a:p>
            <a:pPr algn="l"/>
            <a:r>
              <a:rPr kumimoji="1" lang="en-US" altLang="ja-JP" sz="34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Taro </a:t>
            </a:r>
            <a:r>
              <a:rPr kumimoji="1" lang="en-US" altLang="ja-JP" sz="3400" b="1" dirty="0" err="1">
                <a:latin typeface="Yu Gothic" panose="020B0400000000000000" pitchFamily="34" charset="-128"/>
                <a:ea typeface="Yu Gothic" panose="020B0400000000000000" pitchFamily="34" charset="-128"/>
              </a:rPr>
              <a:t>Ritsumei</a:t>
            </a:r>
            <a:endParaRPr kumimoji="1" lang="ja-JP" altLang="en-US" sz="34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98D63AEF-D8DC-A044-8C9C-39A456C5105D}"/>
              </a:ext>
            </a:extLst>
          </p:cNvPr>
          <p:cNvSpPr txBox="1">
            <a:spLocks/>
          </p:cNvSpPr>
          <p:nvPr/>
        </p:nvSpPr>
        <p:spPr>
          <a:xfrm>
            <a:off x="18634525" y="2971482"/>
            <a:ext cx="3310379" cy="5400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altLang="ja-JP" sz="27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Faculty</a:t>
            </a:r>
            <a:endParaRPr lang="ja-JP" altLang="en-US" sz="27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22AA294-3394-8949-8297-49309DFABD97}"/>
              </a:ext>
            </a:extLst>
          </p:cNvPr>
          <p:cNvSpPr txBox="1">
            <a:spLocks/>
          </p:cNvSpPr>
          <p:nvPr/>
        </p:nvSpPr>
        <p:spPr>
          <a:xfrm>
            <a:off x="18634525" y="4366390"/>
            <a:ext cx="3310379" cy="5400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altLang="ja-JP" sz="27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School year</a:t>
            </a:r>
            <a:endParaRPr lang="ja-JP" altLang="en-US" sz="27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7723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</TotalTime>
  <Words>5</Words>
  <Application>Microsoft Office PowerPoint</Application>
  <PresentationFormat>ユーザー設定</PresentationFormat>
  <Paragraphs>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Yu Gothic</vt:lpstr>
      <vt:lpstr>Yu Gothic</vt:lpstr>
      <vt:lpstr>游ゴシック Light</vt:lpstr>
      <vt:lpstr>Arial</vt:lpstr>
      <vt:lpstr>Calibri</vt:lpstr>
      <vt:lpstr>Calibri Light</vt:lpstr>
      <vt:lpstr>Office テーマ</vt:lpstr>
      <vt:lpstr>Taro Ritsumei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立命 太郎</dc:title>
  <dc:creator>Microsoft Office User</dc:creator>
  <cp:lastModifiedBy>加地 令奈</cp:lastModifiedBy>
  <cp:revision>42</cp:revision>
  <dcterms:created xsi:type="dcterms:W3CDTF">2020-07-16T02:13:22Z</dcterms:created>
  <dcterms:modified xsi:type="dcterms:W3CDTF">2020-09-11T05:55:15Z</dcterms:modified>
</cp:coreProperties>
</file>