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6"/>
    <p:restoredTop sz="94647"/>
  </p:normalViewPr>
  <p:slideViewPr>
    <p:cSldViewPr snapToGrid="0" snapToObjects="1">
      <p:cViewPr varScale="1">
        <p:scale>
          <a:sx n="44" d="100"/>
          <a:sy n="4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75D7F51-2746-804A-B412-95C268B51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3"/>
            <a:ext cx="24382413" cy="137151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4928" y="1709706"/>
            <a:ext cx="3310379" cy="951471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立命</a:t>
            </a:r>
            <a:r>
              <a:rPr kumimoji="1" lang="en-US" altLang="ja-JP" sz="4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太郎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8D63AEF-D8DC-A044-8C9C-39A456C5105D}"/>
              </a:ext>
            </a:extLst>
          </p:cNvPr>
          <p:cNvSpPr txBox="1">
            <a:spLocks/>
          </p:cNvSpPr>
          <p:nvPr/>
        </p:nvSpPr>
        <p:spPr>
          <a:xfrm>
            <a:off x="18574928" y="3609754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学部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AE43E8F5-F471-F044-9E98-56E1E7779BBB}"/>
              </a:ext>
            </a:extLst>
          </p:cNvPr>
          <p:cNvSpPr txBox="1">
            <a:spLocks/>
          </p:cNvSpPr>
          <p:nvPr/>
        </p:nvSpPr>
        <p:spPr>
          <a:xfrm>
            <a:off x="18574928" y="5010705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回生</a:t>
            </a:r>
          </a:p>
        </p:txBody>
      </p:sp>
    </p:spTree>
    <p:extLst>
      <p:ext uri="{BB962C8B-B14F-4D97-AF65-F5344CB8AC3E}">
        <p14:creationId xmlns:p14="http://schemas.microsoft.com/office/powerpoint/2010/main" val="1057417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4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Yu Gothic</vt:lpstr>
      <vt:lpstr>Yu Gothic</vt:lpstr>
      <vt:lpstr>游ゴシック Light</vt:lpstr>
      <vt:lpstr>Arial</vt:lpstr>
      <vt:lpstr>Calibri</vt:lpstr>
      <vt:lpstr>Calibri Light</vt:lpstr>
      <vt:lpstr>Office テーマ</vt:lpstr>
      <vt:lpstr>立命 太郎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加地 令奈</cp:lastModifiedBy>
  <cp:revision>42</cp:revision>
  <dcterms:created xsi:type="dcterms:W3CDTF">2020-07-16T02:13:22Z</dcterms:created>
  <dcterms:modified xsi:type="dcterms:W3CDTF">2020-09-11T05:56:53Z</dcterms:modified>
</cp:coreProperties>
</file>