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ja-JP"/>
    </a:defPPr>
    <a:lvl1pPr algn="l" defTabSz="1471613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735013" indent="-277813" algn="l" defTabSz="1471613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471613" indent="-557213" algn="l" defTabSz="1471613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2208213" indent="-836613" algn="l" defTabSz="1471613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944813" indent="-1116013" algn="l" defTabSz="1471613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9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330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710" y="-78"/>
      </p:cViewPr>
      <p:guideLst>
        <p:guide orient="horz" pos="4032"/>
        <p:guide pos="30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20090" y="3976797"/>
            <a:ext cx="8161021" cy="2744046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40181" y="7254241"/>
            <a:ext cx="6720840" cy="3271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6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2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09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5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2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18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4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1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302BB-EC56-44CF-BCFA-65883F38563E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D5CA2-3A16-4ACF-B898-6ADAC54196E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C1E43-24F3-4ACA-AD86-1F1331AAF6E1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A7726-787C-4D5F-A7A1-3D61E9618EC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540942" y="512660"/>
            <a:ext cx="2340293" cy="10922847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20068" y="512660"/>
            <a:ext cx="6860858" cy="10922847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367A4-3CC5-4C91-8EDD-66BA91380C7D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F19C9-7530-42FB-BDAC-491BA726EB4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C465-D92F-444C-80BF-D6E099D00492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E98E4-1F53-4EAA-801D-70EB73F15CA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8429" y="8226216"/>
            <a:ext cx="8161021" cy="254254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1" cy="2800350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641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2824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092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564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20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184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488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129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7015A-5AA1-434C-B54D-8B92BE65DC86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7E89-DAEB-4C55-9759-61471AB30A9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20068" y="2987043"/>
            <a:ext cx="4600575" cy="8448464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80662" y="2987043"/>
            <a:ext cx="4600575" cy="8448464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157A0-AECC-4B72-80D1-9A1245D6F583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F2A5C-6450-42FB-99D7-E25E592F19C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0062" y="512657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0063" y="2865545"/>
            <a:ext cx="4242197" cy="1194222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6412" indent="0">
              <a:buNone/>
              <a:defRPr sz="3200" b="1"/>
            </a:lvl2pPr>
            <a:lvl3pPr marL="1472824" indent="0">
              <a:buNone/>
              <a:defRPr sz="2900" b="1"/>
            </a:lvl3pPr>
            <a:lvl4pPr marL="2209236" indent="0">
              <a:buNone/>
              <a:defRPr sz="2600" b="1"/>
            </a:lvl4pPr>
            <a:lvl5pPr marL="2945648" indent="0">
              <a:buNone/>
              <a:defRPr sz="2600" b="1"/>
            </a:lvl5pPr>
            <a:lvl6pPr marL="3682060" indent="0">
              <a:buNone/>
              <a:defRPr sz="2600" b="1"/>
            </a:lvl6pPr>
            <a:lvl7pPr marL="4418472" indent="0">
              <a:buNone/>
              <a:defRPr sz="2600" b="1"/>
            </a:lvl7pPr>
            <a:lvl8pPr marL="5154884" indent="0">
              <a:buNone/>
              <a:defRPr sz="2600" b="1"/>
            </a:lvl8pPr>
            <a:lvl9pPr marL="5891296" indent="0">
              <a:buNone/>
              <a:defRPr sz="2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0063" y="4059767"/>
            <a:ext cx="4242197" cy="7375738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5" cy="1194222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6412" indent="0">
              <a:buNone/>
              <a:defRPr sz="3200" b="1"/>
            </a:lvl2pPr>
            <a:lvl3pPr marL="1472824" indent="0">
              <a:buNone/>
              <a:defRPr sz="2900" b="1"/>
            </a:lvl3pPr>
            <a:lvl4pPr marL="2209236" indent="0">
              <a:buNone/>
              <a:defRPr sz="2600" b="1"/>
            </a:lvl4pPr>
            <a:lvl5pPr marL="2945648" indent="0">
              <a:buNone/>
              <a:defRPr sz="2600" b="1"/>
            </a:lvl5pPr>
            <a:lvl6pPr marL="3682060" indent="0">
              <a:buNone/>
              <a:defRPr sz="2600" b="1"/>
            </a:lvl6pPr>
            <a:lvl7pPr marL="4418472" indent="0">
              <a:buNone/>
              <a:defRPr sz="2600" b="1"/>
            </a:lvl7pPr>
            <a:lvl8pPr marL="5154884" indent="0">
              <a:buNone/>
              <a:defRPr sz="2600" b="1"/>
            </a:lvl8pPr>
            <a:lvl9pPr marL="5891296" indent="0">
              <a:buNone/>
              <a:defRPr sz="2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877277" y="4059767"/>
            <a:ext cx="4243865" cy="7375738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6F3B7-3C20-4B8A-BE18-12DD853BD2B4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C1829-4AA0-4A20-9BFC-A29289741B0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0F30F-79E8-49F5-B36F-177A66F9C38A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67F10-496A-47DD-A163-8A690B381DF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BBC2B-FB54-48F9-A365-B9BEB4717FE5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572F3-D740-42F6-977F-911178160BE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53803" y="509698"/>
            <a:ext cx="5367337" cy="10925811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80061" y="2678857"/>
            <a:ext cx="3158729" cy="8756651"/>
          </a:xfrm>
        </p:spPr>
        <p:txBody>
          <a:bodyPr/>
          <a:lstStyle>
            <a:lvl1pPr marL="0" indent="0">
              <a:buNone/>
              <a:defRPr sz="2300"/>
            </a:lvl1pPr>
            <a:lvl2pPr marL="736412" indent="0">
              <a:buNone/>
              <a:defRPr sz="1900"/>
            </a:lvl2pPr>
            <a:lvl3pPr marL="1472824" indent="0">
              <a:buNone/>
              <a:defRPr sz="1600"/>
            </a:lvl3pPr>
            <a:lvl4pPr marL="2209236" indent="0">
              <a:buNone/>
              <a:defRPr sz="1400"/>
            </a:lvl4pPr>
            <a:lvl5pPr marL="2945648" indent="0">
              <a:buNone/>
              <a:defRPr sz="1400"/>
            </a:lvl5pPr>
            <a:lvl6pPr marL="3682060" indent="0">
              <a:buNone/>
              <a:defRPr sz="1400"/>
            </a:lvl6pPr>
            <a:lvl7pPr marL="4418472" indent="0">
              <a:buNone/>
              <a:defRPr sz="1400"/>
            </a:lvl7pPr>
            <a:lvl8pPr marL="5154884" indent="0">
              <a:buNone/>
              <a:defRPr sz="1400"/>
            </a:lvl8pPr>
            <a:lvl9pPr marL="5891296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1B478-8C18-4B16-BFD5-5C98D94A92FB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846E-593F-4B04-A6FB-B3864F4E407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5200"/>
            </a:lvl1pPr>
            <a:lvl2pPr marL="736412" indent="0">
              <a:buNone/>
              <a:defRPr sz="4500"/>
            </a:lvl2pPr>
            <a:lvl3pPr marL="1472824" indent="0">
              <a:buNone/>
              <a:defRPr sz="3900"/>
            </a:lvl3pPr>
            <a:lvl4pPr marL="2209236" indent="0">
              <a:buNone/>
              <a:defRPr sz="3200"/>
            </a:lvl4pPr>
            <a:lvl5pPr marL="2945648" indent="0">
              <a:buNone/>
              <a:defRPr sz="3200"/>
            </a:lvl5pPr>
            <a:lvl6pPr marL="3682060" indent="0">
              <a:buNone/>
              <a:defRPr sz="3200"/>
            </a:lvl6pPr>
            <a:lvl7pPr marL="4418472" indent="0">
              <a:buNone/>
              <a:defRPr sz="3200"/>
            </a:lvl7pPr>
            <a:lvl8pPr marL="5154884" indent="0">
              <a:buNone/>
              <a:defRPr sz="3200"/>
            </a:lvl8pPr>
            <a:lvl9pPr marL="5891296" indent="0">
              <a:buNone/>
              <a:defRPr sz="32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300"/>
            </a:lvl1pPr>
            <a:lvl2pPr marL="736412" indent="0">
              <a:buNone/>
              <a:defRPr sz="1900"/>
            </a:lvl2pPr>
            <a:lvl3pPr marL="1472824" indent="0">
              <a:buNone/>
              <a:defRPr sz="1600"/>
            </a:lvl3pPr>
            <a:lvl4pPr marL="2209236" indent="0">
              <a:buNone/>
              <a:defRPr sz="1400"/>
            </a:lvl4pPr>
            <a:lvl5pPr marL="2945648" indent="0">
              <a:buNone/>
              <a:defRPr sz="1400"/>
            </a:lvl5pPr>
            <a:lvl6pPr marL="3682060" indent="0">
              <a:buNone/>
              <a:defRPr sz="1400"/>
            </a:lvl6pPr>
            <a:lvl7pPr marL="4418472" indent="0">
              <a:buNone/>
              <a:defRPr sz="1400"/>
            </a:lvl7pPr>
            <a:lvl8pPr marL="5154884" indent="0">
              <a:buNone/>
              <a:defRPr sz="1400"/>
            </a:lvl8pPr>
            <a:lvl9pPr marL="5891296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086BB-A452-46C5-810B-4FA3303FBD37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0040D-7D3D-479D-9ACB-6DD4A91F5E3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79758" y="512785"/>
            <a:ext cx="8641685" cy="21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282" tIns="73641" rIns="147282" bIns="736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79758" y="2987841"/>
            <a:ext cx="8641685" cy="8447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7282" tIns="73641" rIns="147282" bIns="73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79757" y="11864897"/>
            <a:ext cx="2241557" cy="682112"/>
          </a:xfrm>
          <a:prstGeom prst="rect">
            <a:avLst/>
          </a:prstGeom>
        </p:spPr>
        <p:txBody>
          <a:bodyPr vert="horz" lIns="147282" tIns="73641" rIns="147282" bIns="73641" rtlCol="0" anchor="ctr"/>
          <a:lstStyle>
            <a:lvl1pPr algn="l" defTabSz="14728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251F3C6-0936-40B6-BAC5-113DB1CA6F4F}" type="datetimeFigureOut">
              <a:rPr lang="ja-JP" altLang="en-US"/>
              <a:pPr>
                <a:defRPr/>
              </a:pPr>
              <a:t>2016/12/13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279689" y="11864897"/>
            <a:ext cx="3041824" cy="682112"/>
          </a:xfrm>
          <a:prstGeom prst="rect">
            <a:avLst/>
          </a:prstGeom>
        </p:spPr>
        <p:txBody>
          <a:bodyPr vert="horz" lIns="147282" tIns="73641" rIns="147282" bIns="73641" rtlCol="0" anchor="ctr"/>
          <a:lstStyle>
            <a:lvl1pPr algn="ctr" defTabSz="14728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879886" y="11864897"/>
            <a:ext cx="2241557" cy="682112"/>
          </a:xfrm>
          <a:prstGeom prst="rect">
            <a:avLst/>
          </a:prstGeom>
        </p:spPr>
        <p:txBody>
          <a:bodyPr vert="horz" lIns="147282" tIns="73641" rIns="147282" bIns="73641" rtlCol="0" anchor="ctr"/>
          <a:lstStyle>
            <a:lvl1pPr algn="r" defTabSz="14728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953047B-EC90-48F3-B041-3E6BAC12C76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1613" rtl="0" eaLnBrk="0" fontAlgn="base" hangingPunct="0">
        <a:spcBef>
          <a:spcPct val="0"/>
        </a:spcBef>
        <a:spcAft>
          <a:spcPct val="0"/>
        </a:spcAft>
        <a:defRPr kumimoji="1" sz="7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71613" rtl="0" eaLnBrk="0" fontAlgn="base" hangingPunct="0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1471613" rtl="0" eaLnBrk="0" fontAlgn="base" hangingPunct="0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1471613" rtl="0" eaLnBrk="0" fontAlgn="base" hangingPunct="0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1471613" rtl="0" eaLnBrk="0" fontAlgn="base" hangingPunct="0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defTabSz="1471613" rtl="0" fontAlgn="base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defTabSz="1471613" rtl="0" fontAlgn="base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defTabSz="1471613" rtl="0" fontAlgn="base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defTabSz="1471613" rtl="0" fontAlgn="base">
        <a:spcBef>
          <a:spcPct val="0"/>
        </a:spcBef>
        <a:spcAft>
          <a:spcPct val="0"/>
        </a:spcAft>
        <a:defRPr kumimoji="1" sz="71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550863" indent="-550863" algn="l" defTabSz="1471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5388" indent="-458788" algn="l" defTabSz="1471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39913" indent="-366713" algn="l" defTabSz="1471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6513" indent="-366713" algn="l" defTabSz="1471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3113" indent="-366713" algn="l" defTabSz="1471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0266" indent="-368206" algn="l" defTabSz="1472824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86678" indent="-368206" algn="l" defTabSz="1472824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3090" indent="-368206" algn="l" defTabSz="1472824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59502" indent="-368206" algn="l" defTabSz="1472824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6412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2824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09236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5648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2060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18472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4884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1296" algn="l" defTabSz="1472824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A3 297x420 mm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Ritsumeikan PS</dc:creator>
  <cp:lastModifiedBy>ty</cp:lastModifiedBy>
  <cp:revision>4</cp:revision>
  <dcterms:created xsi:type="dcterms:W3CDTF">2010-10-29T14:42:23Z</dcterms:created>
  <dcterms:modified xsi:type="dcterms:W3CDTF">2016-12-13T08:51:58Z</dcterms:modified>
</cp:coreProperties>
</file>