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4" r:id="rId2"/>
  </p:sldIdLst>
  <p:sldSz cx="24382413" cy="13716000"/>
  <p:notesSz cx="6858000" cy="9144000"/>
  <p:defaultTextStyle>
    <a:defPPr>
      <a:defRPr lang="ja-JP"/>
    </a:defPPr>
    <a:lvl1pPr marL="0" algn="l" defTabSz="1828709" rtl="0" eaLnBrk="1" latinLnBrk="0" hangingPunct="1">
      <a:defRPr kumimoji="1" sz="3600" kern="1200">
        <a:solidFill>
          <a:schemeClr val="tx1"/>
        </a:solidFill>
        <a:latin typeface="+mn-lt"/>
        <a:ea typeface="+mn-ea"/>
        <a:cs typeface="+mn-cs"/>
      </a:defRPr>
    </a:lvl1pPr>
    <a:lvl2pPr marL="914354" algn="l" defTabSz="1828709" rtl="0" eaLnBrk="1" latinLnBrk="0" hangingPunct="1">
      <a:defRPr kumimoji="1" sz="3600" kern="1200">
        <a:solidFill>
          <a:schemeClr val="tx1"/>
        </a:solidFill>
        <a:latin typeface="+mn-lt"/>
        <a:ea typeface="+mn-ea"/>
        <a:cs typeface="+mn-cs"/>
      </a:defRPr>
    </a:lvl2pPr>
    <a:lvl3pPr marL="1828709" algn="l" defTabSz="1828709" rtl="0" eaLnBrk="1" latinLnBrk="0" hangingPunct="1">
      <a:defRPr kumimoji="1" sz="3600" kern="1200">
        <a:solidFill>
          <a:schemeClr val="tx1"/>
        </a:solidFill>
        <a:latin typeface="+mn-lt"/>
        <a:ea typeface="+mn-ea"/>
        <a:cs typeface="+mn-cs"/>
      </a:defRPr>
    </a:lvl3pPr>
    <a:lvl4pPr marL="2743063" algn="l" defTabSz="1828709" rtl="0" eaLnBrk="1" latinLnBrk="0" hangingPunct="1">
      <a:defRPr kumimoji="1" sz="3600" kern="1200">
        <a:solidFill>
          <a:schemeClr val="tx1"/>
        </a:solidFill>
        <a:latin typeface="+mn-lt"/>
        <a:ea typeface="+mn-ea"/>
        <a:cs typeface="+mn-cs"/>
      </a:defRPr>
    </a:lvl4pPr>
    <a:lvl5pPr marL="3657417" algn="l" defTabSz="1828709" rtl="0" eaLnBrk="1" latinLnBrk="0" hangingPunct="1">
      <a:defRPr kumimoji="1" sz="3600" kern="1200">
        <a:solidFill>
          <a:schemeClr val="tx1"/>
        </a:solidFill>
        <a:latin typeface="+mn-lt"/>
        <a:ea typeface="+mn-ea"/>
        <a:cs typeface="+mn-cs"/>
      </a:defRPr>
    </a:lvl5pPr>
    <a:lvl6pPr marL="4571771" algn="l" defTabSz="1828709" rtl="0" eaLnBrk="1" latinLnBrk="0" hangingPunct="1">
      <a:defRPr kumimoji="1" sz="36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kumimoji="1" sz="36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kumimoji="1" sz="36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kumimoji="1"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246"/>
    <p:restoredTop sz="94647"/>
  </p:normalViewPr>
  <p:slideViewPr>
    <p:cSldViewPr snapToGrid="0" snapToObjects="1">
      <p:cViewPr varScale="1">
        <p:scale>
          <a:sx n="44" d="100"/>
          <a:sy n="44" d="100"/>
        </p:scale>
        <p:origin x="96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7802" y="2244726"/>
            <a:ext cx="18286810" cy="4775200"/>
          </a:xfrm>
        </p:spPr>
        <p:txBody>
          <a:bodyPr anchor="b"/>
          <a:lstStyle>
            <a:lvl1pPr algn="ctr">
              <a:defRPr sz="11999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7802" y="7204076"/>
            <a:ext cx="1828681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0D7F0-CF2F-7D4E-83C9-D4F60B5E44F4}" type="datetimeFigureOut">
              <a:rPr kumimoji="1" lang="ja-JP" altLang="en-US" smtClean="0"/>
              <a:t>2020/9/11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CAA37-8EB1-DD42-9785-49807B7333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4456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0D7F0-CF2F-7D4E-83C9-D4F60B5E44F4}" type="datetimeFigureOut">
              <a:rPr kumimoji="1" lang="ja-JP" altLang="en-US" smtClean="0"/>
              <a:t>2020/9/11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CAA37-8EB1-DD42-9785-49807B7333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37580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8664" y="730250"/>
            <a:ext cx="5257458" cy="11623676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291" y="730250"/>
            <a:ext cx="15467593" cy="11623676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0D7F0-CF2F-7D4E-83C9-D4F60B5E44F4}" type="datetimeFigureOut">
              <a:rPr kumimoji="1" lang="ja-JP" altLang="en-US" smtClean="0"/>
              <a:t>2020/9/11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CAA37-8EB1-DD42-9785-49807B7333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2251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0D7F0-CF2F-7D4E-83C9-D4F60B5E44F4}" type="datetimeFigureOut">
              <a:rPr kumimoji="1" lang="ja-JP" altLang="en-US" smtClean="0"/>
              <a:t>2020/9/11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CAA37-8EB1-DD42-9785-49807B7333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7772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592" y="3419477"/>
            <a:ext cx="21029831" cy="5705474"/>
          </a:xfrm>
        </p:spPr>
        <p:txBody>
          <a:bodyPr anchor="b"/>
          <a:lstStyle>
            <a:lvl1pPr>
              <a:defRPr sz="11999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592" y="9178927"/>
            <a:ext cx="21029831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0D7F0-CF2F-7D4E-83C9-D4F60B5E44F4}" type="datetimeFigureOut">
              <a:rPr kumimoji="1" lang="ja-JP" altLang="en-US" smtClean="0"/>
              <a:t>2020/9/11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CAA37-8EB1-DD42-9785-49807B7333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0088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291" y="3651250"/>
            <a:ext cx="10362526" cy="87026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3596" y="3651250"/>
            <a:ext cx="10362526" cy="87026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0D7F0-CF2F-7D4E-83C9-D4F60B5E44F4}" type="datetimeFigureOut">
              <a:rPr kumimoji="1" lang="ja-JP" altLang="en-US" smtClean="0"/>
              <a:t>2020/9/11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CAA37-8EB1-DD42-9785-49807B7333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0715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467" y="730251"/>
            <a:ext cx="21029831" cy="2651126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467" y="3362326"/>
            <a:ext cx="10314903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467" y="5010150"/>
            <a:ext cx="10314903" cy="73691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3597" y="3362326"/>
            <a:ext cx="10365701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3597" y="5010150"/>
            <a:ext cx="10365701" cy="73691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0D7F0-CF2F-7D4E-83C9-D4F60B5E44F4}" type="datetimeFigureOut">
              <a:rPr kumimoji="1" lang="ja-JP" altLang="en-US" smtClean="0"/>
              <a:t>2020/9/11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CAA37-8EB1-DD42-9785-49807B7333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07237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0D7F0-CF2F-7D4E-83C9-D4F60B5E44F4}" type="datetimeFigureOut">
              <a:rPr kumimoji="1" lang="ja-JP" altLang="en-US" smtClean="0"/>
              <a:t>2020/9/11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CAA37-8EB1-DD42-9785-49807B7333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8224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0D7F0-CF2F-7D4E-83C9-D4F60B5E44F4}" type="datetimeFigureOut">
              <a:rPr kumimoji="1" lang="ja-JP" altLang="en-US" smtClean="0"/>
              <a:t>2020/9/11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CAA37-8EB1-DD42-9785-49807B7333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6859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468" y="914400"/>
            <a:ext cx="7863962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5701" y="1974851"/>
            <a:ext cx="12343597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468" y="4114800"/>
            <a:ext cx="7863962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0D7F0-CF2F-7D4E-83C9-D4F60B5E44F4}" type="datetimeFigureOut">
              <a:rPr kumimoji="1" lang="ja-JP" altLang="en-US" smtClean="0"/>
              <a:t>2020/9/11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CAA37-8EB1-DD42-9785-49807B7333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5162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468" y="914400"/>
            <a:ext cx="7863962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65701" y="1974851"/>
            <a:ext cx="12343597" cy="9747250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354" indent="0">
              <a:buNone/>
              <a:defRPr sz="5600"/>
            </a:lvl2pPr>
            <a:lvl3pPr marL="1828709" indent="0">
              <a:buNone/>
              <a:defRPr sz="4800"/>
            </a:lvl3pPr>
            <a:lvl4pPr marL="2743063" indent="0">
              <a:buNone/>
              <a:defRPr sz="4000"/>
            </a:lvl4pPr>
            <a:lvl5pPr marL="3657417" indent="0">
              <a:buNone/>
              <a:defRPr sz="4000"/>
            </a:lvl5pPr>
            <a:lvl6pPr marL="4571771" indent="0">
              <a:buNone/>
              <a:defRPr sz="4000"/>
            </a:lvl6pPr>
            <a:lvl7pPr marL="5486126" indent="0">
              <a:buNone/>
              <a:defRPr sz="4000"/>
            </a:lvl7pPr>
            <a:lvl8pPr marL="6400480" indent="0">
              <a:buNone/>
              <a:defRPr sz="4000"/>
            </a:lvl8pPr>
            <a:lvl9pPr marL="7314834" indent="0">
              <a:buNone/>
              <a:defRPr sz="4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468" y="4114800"/>
            <a:ext cx="7863962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0D7F0-CF2F-7D4E-83C9-D4F60B5E44F4}" type="datetimeFigureOut">
              <a:rPr kumimoji="1" lang="ja-JP" altLang="en-US" smtClean="0"/>
              <a:t>2020/9/11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CAA37-8EB1-DD42-9785-49807B7333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930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291" y="730251"/>
            <a:ext cx="21029831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291" y="3651250"/>
            <a:ext cx="21029831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291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0D7F0-CF2F-7D4E-83C9-D4F60B5E44F4}" type="datetimeFigureOut">
              <a:rPr kumimoji="1" lang="ja-JP" altLang="en-US" smtClean="0"/>
              <a:t>2020/9/11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6675" y="12712701"/>
            <a:ext cx="822906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0079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CCAA37-8EB1-DD42-9785-49807B7333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0211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kumimoji="1"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kumimoji="1"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F23DCBF9-A416-0F4A-A46A-E6318A51B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B9780B08-F326-004A-A76F-2784710AAC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959939" y="1420948"/>
            <a:ext cx="3310379" cy="951471"/>
          </a:xfrm>
        </p:spPr>
        <p:txBody>
          <a:bodyPr>
            <a:normAutofit/>
          </a:bodyPr>
          <a:lstStyle/>
          <a:p>
            <a:pPr algn="l"/>
            <a:r>
              <a:rPr kumimoji="1" lang="ja-JP" altLang="en-US" sz="4700" b="1">
                <a:latin typeface="Yu Gothic" panose="020B0400000000000000" pitchFamily="34" charset="-128"/>
                <a:ea typeface="Yu Gothic" panose="020B0400000000000000" pitchFamily="34" charset="-128"/>
              </a:rPr>
              <a:t>立命</a:t>
            </a:r>
            <a:r>
              <a:rPr kumimoji="1" lang="en-US" altLang="ja-JP" sz="47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 </a:t>
            </a:r>
            <a:r>
              <a:rPr kumimoji="1" lang="ja-JP" altLang="en-US" sz="4700" b="1">
                <a:latin typeface="Yu Gothic" panose="020B0400000000000000" pitchFamily="34" charset="-128"/>
                <a:ea typeface="Yu Gothic" panose="020B0400000000000000" pitchFamily="34" charset="-128"/>
              </a:rPr>
              <a:t>花子</a:t>
            </a:r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98D63AEF-D8DC-A044-8C9C-39A456C5105D}"/>
              </a:ext>
            </a:extLst>
          </p:cNvPr>
          <p:cNvSpPr txBox="1">
            <a:spLocks/>
          </p:cNvSpPr>
          <p:nvPr/>
        </p:nvSpPr>
        <p:spPr>
          <a:xfrm>
            <a:off x="18959939" y="3320996"/>
            <a:ext cx="3310379" cy="5400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87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119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3400" b="1">
                <a:latin typeface="Yu Gothic" panose="020B0400000000000000" pitchFamily="34" charset="-128"/>
                <a:ea typeface="Yu Gothic" panose="020B0400000000000000" pitchFamily="34" charset="-128"/>
              </a:rPr>
              <a:t>所属</a:t>
            </a:r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AE43E8F5-F471-F044-9E98-56E1E7779BBB}"/>
              </a:ext>
            </a:extLst>
          </p:cNvPr>
          <p:cNvSpPr txBox="1">
            <a:spLocks/>
          </p:cNvSpPr>
          <p:nvPr/>
        </p:nvSpPr>
        <p:spPr>
          <a:xfrm>
            <a:off x="18959939" y="4721947"/>
            <a:ext cx="3310379" cy="5400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87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119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3400" b="1">
                <a:latin typeface="Yu Gothic" panose="020B0400000000000000" pitchFamily="34" charset="-128"/>
                <a:ea typeface="Yu Gothic" panose="020B0400000000000000" pitchFamily="34" charset="-128"/>
              </a:rPr>
              <a:t>教員</a:t>
            </a:r>
          </a:p>
        </p:txBody>
      </p:sp>
    </p:spTree>
    <p:extLst>
      <p:ext uri="{BB962C8B-B14F-4D97-AF65-F5344CB8AC3E}">
        <p14:creationId xmlns:p14="http://schemas.microsoft.com/office/powerpoint/2010/main" val="5838991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141</TotalTime>
  <Words>4</Words>
  <Application>Microsoft Office PowerPoint</Application>
  <PresentationFormat>ユーザー設定</PresentationFormat>
  <Paragraphs>3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8" baseType="lpstr">
      <vt:lpstr>Yu Gothic</vt:lpstr>
      <vt:lpstr>Yu Gothic</vt:lpstr>
      <vt:lpstr>游ゴシック Light</vt:lpstr>
      <vt:lpstr>Arial</vt:lpstr>
      <vt:lpstr>Calibri</vt:lpstr>
      <vt:lpstr>Calibri Light</vt:lpstr>
      <vt:lpstr>Office テーマ</vt:lpstr>
      <vt:lpstr>立命 花子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立命 太郎</dc:title>
  <dc:creator>Microsoft Office User</dc:creator>
  <cp:lastModifiedBy>加地 令奈</cp:lastModifiedBy>
  <cp:revision>42</cp:revision>
  <dcterms:created xsi:type="dcterms:W3CDTF">2020-07-16T02:13:22Z</dcterms:created>
  <dcterms:modified xsi:type="dcterms:W3CDTF">2020-09-11T05:54:31Z</dcterms:modified>
</cp:coreProperties>
</file>