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0" r:id="rId3"/>
    <p:sldId id="262" r:id="rId4"/>
    <p:sldId id="263" r:id="rId5"/>
    <p:sldId id="264" r:id="rId6"/>
    <p:sldId id="265" r:id="rId7"/>
    <p:sldId id="261" r:id="rId8"/>
  </p:sldIdLst>
  <p:sldSz cx="12192000" cy="6858000"/>
  <p:notesSz cx="6735763" cy="9866313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8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79AE43-1EF9-4D3A-915B-233629786334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2023/3/17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0A33820-951A-496C-BD65-E297CF67B2E8}" type="datetime1">
              <a:rPr lang="ja-JP" altLang="en-US" smtClean="0"/>
              <a:pPr/>
              <a:t>2023/3/17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dirty="0"/>
              <a:t>マスター テキストの書式設定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ED491D0-8E1B-49C7-849B-A28568D94497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96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334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587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9001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475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長方形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 rtl="0">
              <a:lnSpc>
                <a:spcPct val="90000"/>
              </a:lnSpc>
              <a:defRPr sz="60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1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DFBCE41-CF23-4B3F-B10D-821CC505727B}" type="datetime1">
              <a:rPr lang="ja-JP" altLang="en-US" noProof="0" smtClean="0"/>
              <a:t>2023/3/17</a:t>
            </a:fld>
            <a:endParaRPr lang="ja-JP" altLang="en-US" noProof="0" dirty="0"/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1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D266BE7-899D-4075-917F-DBDE33B6B69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B683D-7EAE-4ED2-A162-9187B31FFC75}" type="datetime1">
              <a:rPr lang="ja-JP" altLang="en-US" smtClean="0"/>
              <a:t>2023/3/17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長方形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画像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2C2866F-73A9-43AE-9AAC-B1D449B1B71B}" type="datetime1">
              <a:rPr lang="ja-JP" altLang="en-US" smtClean="0"/>
              <a:pPr/>
              <a:t>2023/3/17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D266BE7-899D-4075-917F-DBDE33B6B69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73276A-8F57-4251-86FA-CD52CDA9BFAA}" type="datetime1">
              <a:rPr lang="ja-JP" altLang="en-US" noProof="0" smtClean="0"/>
              <a:t>2023/3/17</a:t>
            </a:fld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 rtl="0">
              <a:lnSpc>
                <a:spcPct val="90000"/>
              </a:lnSpc>
              <a:defRPr sz="50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869C424-B674-4841-8562-09C737B583B9}" type="datetime1">
              <a:rPr lang="ja-JP" altLang="en-US" smtClean="0"/>
              <a:t>2023/3/17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D266BE7-899D-4075-917F-DBDE33B6B69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CF46EB-3690-40DA-82A8-8C92B5CE7255}" type="datetime1">
              <a:rPr lang="ja-JP" altLang="en-US" smtClean="0"/>
              <a:t>2023/3/17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EB995C-6C13-4B76-B0A7-77BDD8B6FB6B}" type="datetime1">
              <a:rPr lang="ja-JP" altLang="en-US" noProof="0" smtClean="0"/>
              <a:t>2023/3/17</a:t>
            </a:fld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4C47DB-148E-43E5-9CB1-6BCBA30095A4}" type="datetime1">
              <a:rPr lang="ja-JP" altLang="en-US" smtClean="0"/>
              <a:t>2023/3/17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E52C9A-AFA6-4C8D-A35F-5FC520AD230A}" type="datetime1">
              <a:rPr lang="ja-JP" altLang="en-US" smtClean="0"/>
              <a:t>2023/3/17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テキスト プレースホルダー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3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562E3C-BAFD-4C44-B329-AC802E8B3BCD}" type="datetime1">
              <a:rPr lang="ja-JP" altLang="en-US" smtClean="0"/>
              <a:t>2023/3/17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dirty="0"/>
              <a:t>図を追加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EEB351-ADCB-465B-8E36-709022600DDA}" type="datetime1">
              <a:rPr lang="ja-JP" altLang="en-US" smtClean="0"/>
              <a:t>2023/3/17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画像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dirty="0"/>
              <a:t>マスター テキストの書式設定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  <a:p>
            <a:pPr lvl="5" rtl="0"/>
            <a:r>
              <a:rPr lang="ja-JP" altLang="en-US" dirty="0"/>
              <a:t>第 </a:t>
            </a:r>
            <a:r>
              <a:rPr lang="en-US" altLang="ja-JP" dirty="0"/>
              <a:t>6</a:t>
            </a:r>
          </a:p>
          <a:p>
            <a:pPr lvl="6" rtl="0"/>
            <a:r>
              <a:rPr lang="ja-JP" altLang="en-US" dirty="0"/>
              <a:t>第 </a:t>
            </a:r>
            <a:r>
              <a:rPr lang="en-US" altLang="ja-JP" dirty="0"/>
              <a:t>7</a:t>
            </a:r>
          </a:p>
          <a:p>
            <a:pPr lvl="7" rtl="0"/>
            <a:r>
              <a:rPr lang="ja-JP" altLang="en-US" dirty="0"/>
              <a:t>第 </a:t>
            </a:r>
            <a:r>
              <a:rPr lang="en-US" altLang="ja-JP" dirty="0"/>
              <a:t>8</a:t>
            </a:r>
          </a:p>
          <a:p>
            <a:pPr lvl="8" rtl="0"/>
            <a:r>
              <a:rPr lang="ja-JP" altLang="en-US" dirty="0"/>
              <a:t>第 </a:t>
            </a:r>
            <a:r>
              <a:rPr lang="en-US" altLang="ja-JP" dirty="0"/>
              <a:t>9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1B07C4D-E9B5-4DC3-8122-202F901D1B27}" type="datetime1">
              <a:rPr lang="ja-JP" altLang="en-US" noProof="0" smtClean="0"/>
              <a:t>2023/3/17</a:t>
            </a:fld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D266BE7-899D-4075-917F-DBDE33B6B69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kumimoji="1" sz="300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kumimoji="1" sz="2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ja-JP" sz="8800" dirty="0" err="1">
                <a:latin typeface="Arial" panose="020B0604020202020204" pitchFamily="34" charset="0"/>
                <a:cs typeface="Arial" panose="020B0604020202020204" pitchFamily="34" charset="0"/>
              </a:rPr>
              <a:t>Numeron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6000" b="1" dirty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lang="ja-JP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0224" y="2190749"/>
            <a:ext cx="10391553" cy="398621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Goal : To guess a number decided by the other person</a:t>
            </a:r>
            <a:endParaRPr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/>
              <a:t>0 to 9 </a:t>
            </a:r>
            <a:r>
              <a:rPr lang="ja-JP" altLang="en-US" dirty="0"/>
              <a:t>⇒</a:t>
            </a:r>
            <a:r>
              <a:rPr lang="en-US" altLang="ja-JP" dirty="0"/>
              <a:t> three-digit number</a:t>
            </a:r>
            <a:r>
              <a:rPr lang="ja-JP" altLang="en-US" dirty="0"/>
              <a:t>　</a:t>
            </a:r>
            <a:r>
              <a:rPr lang="en-US" altLang="ja-JP" dirty="0"/>
              <a:t>      </a:t>
            </a:r>
            <a:r>
              <a:rPr lang="en-US" altLang="ja-JP" sz="1800" dirty="0"/>
              <a:t>※Do not use the same number more than once</a:t>
            </a:r>
          </a:p>
          <a:p>
            <a:pPr marL="0" indent="0">
              <a:buNone/>
            </a:pPr>
            <a:r>
              <a:rPr lang="ja-JP" altLang="en-US" dirty="0"/>
              <a:t>　　　　　　　　                                                         〇</a:t>
            </a:r>
            <a:r>
              <a:rPr lang="en-US" altLang="ja-JP" dirty="0"/>
              <a:t>105</a:t>
            </a:r>
            <a:r>
              <a:rPr lang="ja-JP" altLang="en-US" dirty="0"/>
              <a:t>　　　</a:t>
            </a:r>
            <a:r>
              <a:rPr lang="en-US" altLang="ja-JP" dirty="0"/>
              <a:t>×115</a:t>
            </a:r>
          </a:p>
          <a:p>
            <a:pPr marL="0" indent="0">
              <a:buNone/>
            </a:pPr>
            <a:r>
              <a:rPr lang="en-US" altLang="ja-JP" dirty="0"/>
              <a:t>                </a:t>
            </a:r>
          </a:p>
        </p:txBody>
      </p:sp>
      <p:pic>
        <p:nvPicPr>
          <p:cNvPr id="4" name="Picture 2" descr="C:\Users\natsuki\Desktop\e27b32d737813cdfbefaeea02c3224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59" y="4241560"/>
            <a:ext cx="154940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atsuki\Desktop\e494dba0d03af8a0ab05153d915dc37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91" y="4241560"/>
            <a:ext cx="1549401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6145619" y="4068726"/>
            <a:ext cx="2034362" cy="864781"/>
          </a:xfrm>
          <a:prstGeom prst="wedgeRoundRectCallout">
            <a:avLst>
              <a:gd name="adj1" fmla="val 66623"/>
              <a:gd name="adj2" fmla="val 3299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2"/>
                </a:solidFill>
              </a:rPr>
              <a:t>Is it 801?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94883" y="3790803"/>
            <a:ext cx="1728275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/>
              <a:t>105</a:t>
            </a:r>
            <a:endParaRPr kumimoji="1" lang="ja-JP" altLang="en-US" sz="6600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359020" y="3682703"/>
            <a:ext cx="0" cy="360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3944350" y="4721985"/>
            <a:ext cx="0" cy="360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494883" y="3194123"/>
            <a:ext cx="172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FF0000"/>
                </a:solidFill>
              </a:rPr>
              <a:t>Eat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80212" y="4978467"/>
            <a:ext cx="172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FF0000"/>
                </a:solidFill>
              </a:rPr>
              <a:t>Bite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3003192" y="5865344"/>
            <a:ext cx="2296987" cy="864781"/>
          </a:xfrm>
          <a:prstGeom prst="wedgeRoundRectCallout">
            <a:avLst>
              <a:gd name="adj1" fmla="val -48572"/>
              <a:gd name="adj2" fmla="val -11045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2"/>
                </a:solidFill>
              </a:rPr>
              <a:t>1EAT-1BITE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5" grpId="0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b="1" dirty="0">
                <a:solidFill>
                  <a:srgbClr val="E5E6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467937"/>
            <a:ext cx="12192000" cy="5390063"/>
          </a:xfrm>
        </p:spPr>
        <p:txBody>
          <a:bodyPr>
            <a:normAutofit/>
          </a:bodyPr>
          <a:lstStyle/>
          <a:p>
            <a:endParaRPr lang="ja-JP" altLang="en-US" dirty="0"/>
          </a:p>
          <a:p>
            <a:pPr marL="0" indent="0">
              <a:buNone/>
            </a:pPr>
            <a:r>
              <a:rPr lang="en-US" altLang="ja-JP" sz="5800" b="1" dirty="0"/>
              <a:t>382</a:t>
            </a:r>
            <a:endParaRPr lang="ja-JP" altLang="en-US" sz="5800" b="1" dirty="0"/>
          </a:p>
          <a:p>
            <a:r>
              <a:rPr lang="en-US" altLang="ja-JP" sz="3200" dirty="0"/>
              <a:t>Call  165</a:t>
            </a:r>
            <a:r>
              <a:rPr lang="ja-JP" altLang="en-US" sz="3200" dirty="0"/>
              <a:t>　⇒　０</a:t>
            </a:r>
            <a:r>
              <a:rPr lang="en-US" altLang="ja-JP" sz="3200" dirty="0"/>
              <a:t>EAT-</a:t>
            </a:r>
            <a:r>
              <a:rPr lang="ja-JP" altLang="en-US" sz="3200" dirty="0"/>
              <a:t>０</a:t>
            </a:r>
            <a:r>
              <a:rPr lang="en-US" altLang="ja-JP" sz="3200" dirty="0"/>
              <a:t>BITE    </a:t>
            </a:r>
            <a:r>
              <a:rPr lang="en-US" altLang="ja-JP" sz="2000" dirty="0"/>
              <a:t>1, 6, 5 are not included in the set numbers.</a:t>
            </a:r>
          </a:p>
          <a:p>
            <a:r>
              <a:rPr lang="en-US" altLang="ja-JP" sz="3200" dirty="0"/>
              <a:t>Call</a:t>
            </a:r>
            <a:r>
              <a:rPr lang="ja-JP" altLang="en-US" sz="3200" dirty="0"/>
              <a:t>　</a:t>
            </a:r>
            <a:r>
              <a:rPr lang="en-US" altLang="ja-JP" sz="3200" dirty="0"/>
              <a:t>325</a:t>
            </a:r>
            <a:r>
              <a:rPr lang="ja-JP" altLang="en-US" sz="3200" dirty="0"/>
              <a:t>　⇒　１</a:t>
            </a:r>
            <a:r>
              <a:rPr lang="en-US" altLang="ja-JP" sz="3200" dirty="0"/>
              <a:t>EAT-</a:t>
            </a:r>
            <a:r>
              <a:rPr lang="ja-JP" altLang="en-US" sz="3200" dirty="0"/>
              <a:t>１</a:t>
            </a:r>
            <a:r>
              <a:rPr lang="en-US" altLang="ja-JP" sz="3200" dirty="0"/>
              <a:t>BITE    </a:t>
            </a:r>
            <a:r>
              <a:rPr lang="en-US" altLang="ja-JP" sz="2000" dirty="0"/>
              <a:t>3 and 2 are included.</a:t>
            </a:r>
          </a:p>
          <a:p>
            <a:r>
              <a:rPr lang="en-US" altLang="ja-JP" sz="3200" dirty="0"/>
              <a:t>Call</a:t>
            </a:r>
            <a:r>
              <a:rPr lang="ja-JP" altLang="en-US" sz="3200" dirty="0"/>
              <a:t>　</a:t>
            </a:r>
            <a:r>
              <a:rPr lang="en-US" altLang="ja-JP" sz="3200" dirty="0"/>
              <a:t>389</a:t>
            </a:r>
            <a:r>
              <a:rPr lang="ja-JP" altLang="en-US" sz="3200" dirty="0"/>
              <a:t>　⇒　 </a:t>
            </a:r>
            <a:r>
              <a:rPr lang="en-US" altLang="ja-JP" sz="3200"/>
              <a:t>2EAT- 0BITE    </a:t>
            </a:r>
            <a:r>
              <a:rPr lang="en-US" altLang="ja-JP" sz="2000" dirty="0"/>
              <a:t>3 is the hundreds place. 8 or 9 is correct.</a:t>
            </a:r>
            <a:endParaRPr lang="en-US" altLang="ja-JP" sz="3200" dirty="0"/>
          </a:p>
          <a:p>
            <a:r>
              <a:rPr lang="en-US" altLang="ja-JP" sz="3200" dirty="0"/>
              <a:t>Call</a:t>
            </a:r>
            <a:r>
              <a:rPr lang="ja-JP" altLang="en-US" sz="3200" dirty="0"/>
              <a:t>　</a:t>
            </a:r>
            <a:r>
              <a:rPr lang="en-US" altLang="ja-JP" sz="3200" dirty="0"/>
              <a:t>382</a:t>
            </a:r>
            <a:r>
              <a:rPr lang="ja-JP" altLang="en-US" sz="3200" dirty="0"/>
              <a:t>　⇒　 </a:t>
            </a:r>
            <a:r>
              <a:rPr lang="en-US" altLang="ja-JP" sz="3200" dirty="0"/>
              <a:t>3EAT-</a:t>
            </a:r>
            <a:r>
              <a:rPr lang="ja-JP" altLang="en-US" sz="3200" dirty="0"/>
              <a:t>０</a:t>
            </a:r>
            <a:r>
              <a:rPr lang="en-US" altLang="ja-JP" sz="3200" dirty="0"/>
              <a:t>BITE</a:t>
            </a:r>
          </a:p>
        </p:txBody>
      </p:sp>
    </p:spTree>
    <p:extLst>
      <p:ext uri="{BB962C8B-B14F-4D97-AF65-F5344CB8AC3E}">
        <p14:creationId xmlns:p14="http://schemas.microsoft.com/office/powerpoint/2010/main" val="242225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6000" b="1" dirty="0"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ja-JP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</a:p>
        </p:txBody>
      </p:sp>
      <p:pic>
        <p:nvPicPr>
          <p:cNvPr id="4" name="Picture 2" descr="C:\Users\natsuki\Desktop\e27b32d737813cdfbefaeea02c3224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36" y="3231366"/>
            <a:ext cx="154940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atsuki\Desktop\e494dba0d03af8a0ab05153d915dc37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68" y="3231366"/>
            <a:ext cx="1549401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6223996" y="3058532"/>
            <a:ext cx="2034362" cy="864781"/>
          </a:xfrm>
          <a:prstGeom prst="wedgeRoundRectCallout">
            <a:avLst>
              <a:gd name="adj1" fmla="val 66623"/>
              <a:gd name="adj2" fmla="val 3299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2"/>
                </a:solidFill>
              </a:rPr>
              <a:t>Is it 648?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73260" y="2780609"/>
            <a:ext cx="1728275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/>
              <a:t>746</a:t>
            </a:r>
            <a:endParaRPr kumimoji="1" lang="ja-JP" altLang="en-US" sz="6600" dirty="0"/>
          </a:p>
        </p:txBody>
      </p:sp>
      <p:sp>
        <p:nvSpPr>
          <p:cNvPr id="17" name="角丸四角形吹き出し 16"/>
          <p:cNvSpPr/>
          <p:nvPr/>
        </p:nvSpPr>
        <p:spPr>
          <a:xfrm>
            <a:off x="3081569" y="4855150"/>
            <a:ext cx="2296987" cy="864781"/>
          </a:xfrm>
          <a:prstGeom prst="wedgeRoundRectCallout">
            <a:avLst>
              <a:gd name="adj1" fmla="val -48572"/>
              <a:gd name="adj2" fmla="val -11045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2"/>
                </a:solidFill>
              </a:rPr>
              <a:t>1EAT-1BITE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6000" b="1" dirty="0"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ja-JP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</a:p>
        </p:txBody>
      </p:sp>
      <p:pic>
        <p:nvPicPr>
          <p:cNvPr id="4" name="Picture 2" descr="C:\Users\natsuki\Desktop\e27b32d737813cdfbefaeea02c3224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36" y="3231366"/>
            <a:ext cx="154940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atsuki\Desktop\e494dba0d03af8a0ab05153d915dc37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68" y="3231366"/>
            <a:ext cx="1549401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6096000" y="3058532"/>
            <a:ext cx="2162358" cy="864781"/>
          </a:xfrm>
          <a:prstGeom prst="wedgeRoundRectCallout">
            <a:avLst>
              <a:gd name="adj1" fmla="val 66623"/>
              <a:gd name="adj2" fmla="val 3299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2"/>
                </a:solidFill>
              </a:rPr>
              <a:t>0EAT-3BITE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17873" y="5428457"/>
            <a:ext cx="564315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2"/>
                </a:solidFill>
              </a:rPr>
              <a:t>Which is the most likely one?</a:t>
            </a:r>
            <a:endParaRPr kumimoji="1" lang="en-US" altLang="ja-JP" sz="3600" dirty="0">
              <a:solidFill>
                <a:schemeClr val="tx2"/>
              </a:solidFill>
            </a:endParaRPr>
          </a:p>
          <a:p>
            <a:pPr algn="ctr"/>
            <a:r>
              <a:rPr kumimoji="1" lang="en-US" altLang="ja-JP" sz="3600" dirty="0">
                <a:solidFill>
                  <a:schemeClr val="tx2"/>
                </a:solidFill>
              </a:rPr>
              <a:t>a) 204</a:t>
            </a:r>
            <a:r>
              <a:rPr kumimoji="1" lang="ja-JP" altLang="en-US" sz="3600" dirty="0">
                <a:solidFill>
                  <a:schemeClr val="tx2"/>
                </a:solidFill>
              </a:rPr>
              <a:t>　　</a:t>
            </a:r>
            <a:r>
              <a:rPr kumimoji="1" lang="en-US" altLang="ja-JP" sz="3600" dirty="0">
                <a:solidFill>
                  <a:schemeClr val="tx2"/>
                </a:solidFill>
              </a:rPr>
              <a:t>b) 520</a:t>
            </a:r>
            <a:r>
              <a:rPr kumimoji="1" lang="ja-JP" altLang="en-US" sz="3600" dirty="0">
                <a:solidFill>
                  <a:schemeClr val="tx2"/>
                </a:solidFill>
              </a:rPr>
              <a:t>　　</a:t>
            </a:r>
            <a:r>
              <a:rPr kumimoji="1" lang="en-US" altLang="ja-JP" sz="3600" dirty="0">
                <a:solidFill>
                  <a:schemeClr val="tx2"/>
                </a:solidFill>
              </a:rPr>
              <a:t>c) 502</a:t>
            </a:r>
            <a:endParaRPr kumimoji="1" lang="ja-JP" altLang="en-US" sz="3600" dirty="0">
              <a:solidFill>
                <a:schemeClr val="tx2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3268147" y="3058532"/>
            <a:ext cx="2296987" cy="864781"/>
          </a:xfrm>
          <a:prstGeom prst="wedgeRoundRectCallout">
            <a:avLst>
              <a:gd name="adj1" fmla="val -58809"/>
              <a:gd name="adj2" fmla="val 8994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2"/>
                </a:solidFill>
              </a:rPr>
              <a:t>Is it 205?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17873" y="5428456"/>
            <a:ext cx="564315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2"/>
                </a:solidFill>
              </a:rPr>
              <a:t>Which is the most likely one?</a:t>
            </a:r>
            <a:endParaRPr kumimoji="1" lang="en-US" altLang="ja-JP" sz="3600" dirty="0">
              <a:solidFill>
                <a:schemeClr val="tx2"/>
              </a:solidFill>
            </a:endParaRPr>
          </a:p>
          <a:p>
            <a:pPr algn="ctr"/>
            <a:r>
              <a:rPr kumimoji="1" lang="en-US" altLang="ja-JP" sz="3600" dirty="0">
                <a:solidFill>
                  <a:schemeClr val="bg2"/>
                </a:solidFill>
              </a:rPr>
              <a:t>a) 204</a:t>
            </a:r>
            <a:r>
              <a:rPr kumimoji="1" lang="ja-JP" altLang="en-US" sz="3600" dirty="0">
                <a:solidFill>
                  <a:schemeClr val="tx2"/>
                </a:solidFill>
              </a:rPr>
              <a:t>　　</a:t>
            </a:r>
            <a:r>
              <a:rPr kumimoji="1" lang="en-US" altLang="ja-JP" sz="3600" dirty="0">
                <a:solidFill>
                  <a:schemeClr val="tx2"/>
                </a:solidFill>
              </a:rPr>
              <a:t>b) 520</a:t>
            </a:r>
            <a:r>
              <a:rPr kumimoji="1" lang="ja-JP" altLang="en-US" sz="3600" dirty="0">
                <a:solidFill>
                  <a:schemeClr val="tx2"/>
                </a:solidFill>
              </a:rPr>
              <a:t>　　</a:t>
            </a:r>
            <a:r>
              <a:rPr kumimoji="1" lang="en-US" altLang="ja-JP" sz="3600" dirty="0">
                <a:solidFill>
                  <a:schemeClr val="bg2"/>
                </a:solidFill>
              </a:rPr>
              <a:t>c) 502</a:t>
            </a:r>
            <a:endParaRPr kumimoji="1" lang="ja-JP" alt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6000" b="1" dirty="0"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ja-JP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③</a:t>
            </a:r>
          </a:p>
        </p:txBody>
      </p:sp>
      <p:pic>
        <p:nvPicPr>
          <p:cNvPr id="4" name="Picture 2" descr="C:\Users\natsuki\Desktop\e27b32d737813cdfbefaeea02c3224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36" y="3231366"/>
            <a:ext cx="154940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atsuki\Desktop\e494dba0d03af8a0ab05153d915dc37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68" y="3231366"/>
            <a:ext cx="1549401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6096000" y="3058532"/>
            <a:ext cx="2162358" cy="864781"/>
          </a:xfrm>
          <a:prstGeom prst="wedgeRoundRectCallout">
            <a:avLst>
              <a:gd name="adj1" fmla="val 66623"/>
              <a:gd name="adj2" fmla="val 3299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2"/>
                </a:solidFill>
              </a:rPr>
              <a:t>1EAT-2BITE</a:t>
            </a:r>
            <a:endParaRPr kumimoji="1"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08576" y="5657671"/>
            <a:ext cx="7631813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How many possible numbers are there?</a:t>
            </a:r>
          </a:p>
          <a:p>
            <a:pPr algn="ctr"/>
            <a:r>
              <a:rPr kumimoji="1" lang="en-US" altLang="ja-JP" sz="3600" dirty="0"/>
              <a:t>a) 3</a:t>
            </a:r>
            <a:r>
              <a:rPr kumimoji="1" lang="ja-JP" altLang="en-US" sz="3600" dirty="0"/>
              <a:t>　　</a:t>
            </a:r>
            <a:r>
              <a:rPr kumimoji="1" lang="en-US" altLang="ja-JP" sz="3600" dirty="0"/>
              <a:t>b) 4</a:t>
            </a:r>
            <a:r>
              <a:rPr kumimoji="1" lang="ja-JP" altLang="en-US" sz="3600" dirty="0"/>
              <a:t>　　</a:t>
            </a:r>
            <a:r>
              <a:rPr kumimoji="1" lang="en-US" altLang="ja-JP" sz="3600" dirty="0"/>
              <a:t>c) 5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08576" y="5657670"/>
            <a:ext cx="7631813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How many possible numbers are there?</a:t>
            </a:r>
          </a:p>
          <a:p>
            <a:pPr algn="ctr"/>
            <a:r>
              <a:rPr kumimoji="1" lang="en-US" altLang="ja-JP" sz="3600" dirty="0"/>
              <a:t>a) 3</a:t>
            </a:r>
            <a:r>
              <a:rPr kumimoji="1" lang="ja-JP" altLang="en-US" sz="3600" dirty="0"/>
              <a:t>　</a:t>
            </a:r>
            <a:r>
              <a:rPr kumimoji="1" lang="ja-JP" altLang="en-US" sz="3600" dirty="0">
                <a:solidFill>
                  <a:schemeClr val="bg2"/>
                </a:solidFill>
              </a:rPr>
              <a:t>　</a:t>
            </a:r>
            <a:r>
              <a:rPr kumimoji="1" lang="en-US" altLang="ja-JP" sz="3600" dirty="0">
                <a:solidFill>
                  <a:schemeClr val="bg2"/>
                </a:solidFill>
              </a:rPr>
              <a:t>b) 4</a:t>
            </a:r>
            <a:r>
              <a:rPr kumimoji="1" lang="ja-JP" altLang="en-US" sz="3600" dirty="0">
                <a:solidFill>
                  <a:schemeClr val="bg2"/>
                </a:solidFill>
              </a:rPr>
              <a:t>　　</a:t>
            </a:r>
            <a:r>
              <a:rPr kumimoji="1" lang="en-US" altLang="ja-JP" sz="3600" dirty="0">
                <a:solidFill>
                  <a:schemeClr val="bg2"/>
                </a:solidFill>
              </a:rPr>
              <a:t>c) 5</a:t>
            </a:r>
            <a:endParaRPr kumimoji="1" lang="ja-JP" alt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b="1" dirty="0">
                <a:solidFill>
                  <a:srgbClr val="E5E6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189" y="2190749"/>
            <a:ext cx="12113622" cy="3986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dirty="0"/>
              <a:t>Once for each question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sz="3200" dirty="0"/>
              <a:t>①　</a:t>
            </a:r>
            <a:r>
              <a:rPr kumimoji="1" lang="en-US" altLang="ja-JP" sz="3200" dirty="0"/>
              <a:t>Sum of the three digits			105</a:t>
            </a:r>
            <a:r>
              <a:rPr kumimoji="1" lang="ja-JP" altLang="en-US" sz="3200" dirty="0"/>
              <a:t>　⇒　</a:t>
            </a:r>
            <a:r>
              <a:rPr kumimoji="1" lang="en-US" altLang="ja-JP" sz="3200" dirty="0"/>
              <a:t>1</a:t>
            </a:r>
            <a:r>
              <a:rPr lang="ja-JP" altLang="en-US" sz="3200" dirty="0"/>
              <a:t>＋</a:t>
            </a:r>
            <a:r>
              <a:rPr kumimoji="1" lang="en-US" altLang="ja-JP" sz="3200" dirty="0"/>
              <a:t>0</a:t>
            </a:r>
            <a:r>
              <a:rPr kumimoji="1" lang="ja-JP" altLang="en-US" sz="3200" dirty="0"/>
              <a:t>＋</a:t>
            </a:r>
            <a:r>
              <a:rPr kumimoji="1" lang="en-US" altLang="ja-JP" sz="3200" dirty="0"/>
              <a:t>5</a:t>
            </a:r>
            <a:r>
              <a:rPr kumimoji="1" lang="ja-JP" altLang="en-US" sz="3200" dirty="0"/>
              <a:t>＝</a:t>
            </a:r>
            <a:r>
              <a:rPr kumimoji="1" lang="en-US" altLang="ja-JP" sz="3200" dirty="0"/>
              <a:t>6</a:t>
            </a:r>
          </a:p>
          <a:p>
            <a:pPr marL="0" indent="0">
              <a:buNone/>
            </a:pPr>
            <a:r>
              <a:rPr lang="ja-JP" altLang="en-US" sz="3200" dirty="0"/>
              <a:t>②　</a:t>
            </a:r>
            <a:r>
              <a:rPr lang="en-US" altLang="ja-JP" sz="3200" dirty="0"/>
              <a:t>Product of the three digits		105</a:t>
            </a:r>
            <a:r>
              <a:rPr lang="ja-JP" altLang="en-US" sz="3200" dirty="0"/>
              <a:t>　⇒　</a:t>
            </a:r>
            <a:r>
              <a:rPr lang="en-US" altLang="ja-JP" sz="3200" dirty="0"/>
              <a:t>1×0×5</a:t>
            </a:r>
            <a:r>
              <a:rPr lang="ja-JP" altLang="en-US" sz="3200" dirty="0"/>
              <a:t>＝</a:t>
            </a:r>
            <a:r>
              <a:rPr lang="en-US" altLang="ja-JP" sz="3200" dirty="0"/>
              <a:t>0</a:t>
            </a:r>
          </a:p>
          <a:p>
            <a:pPr marL="0" indent="0">
              <a:buNone/>
            </a:pPr>
            <a:r>
              <a:rPr kumimoji="1" lang="ja-JP" altLang="en-US" sz="3200" dirty="0"/>
              <a:t>③　</a:t>
            </a:r>
            <a:r>
              <a:rPr kumimoji="1" lang="en-US" altLang="ja-JP" sz="3200"/>
              <a:t>Even </a:t>
            </a:r>
            <a:r>
              <a:rPr kumimoji="1" lang="en-US" altLang="ja-JP" sz="3200" dirty="0"/>
              <a:t>or odd                      105</a:t>
            </a:r>
            <a:r>
              <a:rPr kumimoji="1" lang="ja-JP" altLang="en-US" sz="3200" dirty="0"/>
              <a:t>　⇒　</a:t>
            </a:r>
            <a:r>
              <a:rPr lang="en-US" altLang="ja-JP" sz="3200" dirty="0"/>
              <a:t>Odd  </a:t>
            </a:r>
            <a:r>
              <a:rPr kumimoji="1" lang="ja-JP" altLang="en-US" sz="3200" dirty="0"/>
              <a:t>　 </a:t>
            </a:r>
            <a:r>
              <a:rPr kumimoji="1" lang="en-US" altLang="ja-JP" sz="3200" dirty="0"/>
              <a:t>106 </a:t>
            </a:r>
            <a:r>
              <a:rPr kumimoji="1" lang="ja-JP" altLang="en-US" sz="3200" dirty="0"/>
              <a:t>⇒　</a:t>
            </a:r>
            <a:r>
              <a:rPr kumimoji="1" lang="en-US" altLang="ja-JP" sz="3200" dirty="0"/>
              <a:t>Even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3200" dirty="0"/>
              <a:t>If you use a question, you can’t guess the number that turn.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8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教育を主題としたプレゼンテーション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422_TF03462902_TF03462902.potx" id="{02D0321B-21D9-4027-9B72-C353EBBA4661}" vid="{38B294C9-4D7D-463A-915F-3A86E1F58C67}"/>
    </a:ext>
  </a:extLst>
</a:theme>
</file>

<file path=ppt/theme/theme2.xml><?xml version="1.0" encoding="utf-8"?>
<a:theme xmlns:a="http://schemas.openxmlformats.org/drawingml/2006/main" name="Office テーマ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A81371A3A31874EB180329D8065FC6C" ma:contentTypeVersion="13" ma:contentTypeDescription="新しいドキュメントを作成します。" ma:contentTypeScope="" ma:versionID="ad429b03986a37308b95b5a5e126c347">
  <xsd:schema xmlns:xsd="http://www.w3.org/2001/XMLSchema" xmlns:xs="http://www.w3.org/2001/XMLSchema" xmlns:p="http://schemas.microsoft.com/office/2006/metadata/properties" xmlns:ns2="16d35b8d-1170-46b4-b560-7db7a09303a4" xmlns:ns3="dd11df2c-b6c6-469f-9e32-bafd9a870762" targetNamespace="http://schemas.microsoft.com/office/2006/metadata/properties" ma:root="true" ma:fieldsID="b7559d85d8771e10d002c4ba65991775" ns2:_="" ns3:_="">
    <xsd:import namespace="16d35b8d-1170-46b4-b560-7db7a09303a4"/>
    <xsd:import namespace="dd11df2c-b6c6-469f-9e32-bafd9a870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35b8d-1170-46b4-b560-7db7a0930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54849669-9eef-462d-b5a2-b47f93d0b3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1df2c-b6c6-469f-9e32-bafd9a8707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7e8731b-7e7c-4798-92e4-d93105520188}" ma:internalName="TaxCatchAll" ma:showField="CatchAllData" ma:web="dd11df2c-b6c6-469f-9e32-bafd9a870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AFE8E9-DEEC-4FD8-BD99-B4EB4E3127E8}"/>
</file>

<file path=customXml/itemProps2.xml><?xml version="1.0" encoding="utf-8"?>
<ds:datastoreItem xmlns:ds="http://schemas.openxmlformats.org/officeDocument/2006/customXml" ds:itemID="{911EC70D-488D-477D-90C0-2547C7594E88}"/>
</file>

<file path=docProps/app.xml><?xml version="1.0" encoding="utf-8"?>
<Properties xmlns="http://schemas.openxmlformats.org/officeDocument/2006/extended-properties" xmlns:vt="http://schemas.openxmlformats.org/officeDocument/2006/docPropsVTypes">
  <Template>教育を主題にしたプレゼンテーション、黒板のイラスト デザイン (ワイド画面)</Template>
  <TotalTime>456</TotalTime>
  <Words>247</Words>
  <Application>Microsoft Office PowerPoint</Application>
  <PresentationFormat>Widescreen</PresentationFormat>
  <Paragraphs>47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Meiryo UI</vt:lpstr>
      <vt:lpstr>Arial</vt:lpstr>
      <vt:lpstr>Calibri</vt:lpstr>
      <vt:lpstr>Wingdings</vt:lpstr>
      <vt:lpstr>教育を主題としたプレゼンテーション 16X9</vt:lpstr>
      <vt:lpstr>Numeron</vt:lpstr>
      <vt:lpstr>Rules</vt:lpstr>
      <vt:lpstr>Example</vt:lpstr>
      <vt:lpstr>Practice ①</vt:lpstr>
      <vt:lpstr>Practice ②</vt:lpstr>
      <vt:lpstr>Practice ③</vt:lpstr>
      <vt:lpstr>Rules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Numer0n</dc:title>
  <dc:creator>笠巻 奈月(natsuki)</dc:creator>
  <cp:lastModifiedBy>GREENLEAF JOSEPH</cp:lastModifiedBy>
  <cp:revision>25</cp:revision>
  <cp:lastPrinted>2019-02-01T02:24:26Z</cp:lastPrinted>
  <dcterms:created xsi:type="dcterms:W3CDTF">2019-01-31T01:17:07Z</dcterms:created>
  <dcterms:modified xsi:type="dcterms:W3CDTF">2023-03-17T03:52:05Z</dcterms:modified>
</cp:coreProperties>
</file>