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5" r:id="rId10"/>
    <p:sldId id="269" r:id="rId11"/>
    <p:sldId id="268" r:id="rId12"/>
    <p:sldId id="267" r:id="rId13"/>
    <p:sldId id="271" r:id="rId14"/>
    <p:sldId id="272" r:id="rId15"/>
    <p:sldId id="270" r:id="rId16"/>
    <p:sldId id="274" r:id="rId17"/>
    <p:sldId id="275" r:id="rId18"/>
    <p:sldId id="263" r:id="rId1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8" autoAdjust="0"/>
    <p:restoredTop sz="94660"/>
  </p:normalViewPr>
  <p:slideViewPr>
    <p:cSldViewPr>
      <p:cViewPr varScale="1">
        <p:scale>
          <a:sx n="108" d="100"/>
          <a:sy n="108" d="100"/>
        </p:scale>
        <p:origin x="173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35FC-39E9-479D-B08C-03FC25559245}" type="datetimeFigureOut">
              <a:rPr kumimoji="1" lang="ja-JP" altLang="en-US" smtClean="0"/>
              <a:pPr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427-46AE-4AA0-BBFF-36A7908E20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593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35FC-39E9-479D-B08C-03FC25559245}" type="datetimeFigureOut">
              <a:rPr kumimoji="1" lang="ja-JP" altLang="en-US" smtClean="0"/>
              <a:pPr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427-46AE-4AA0-BBFF-36A7908E20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8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35FC-39E9-479D-B08C-03FC25559245}" type="datetimeFigureOut">
              <a:rPr kumimoji="1" lang="ja-JP" altLang="en-US" smtClean="0"/>
              <a:pPr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427-46AE-4AA0-BBFF-36A7908E20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304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35FC-39E9-479D-B08C-03FC25559245}" type="datetimeFigureOut">
              <a:rPr kumimoji="1" lang="ja-JP" altLang="en-US" smtClean="0"/>
              <a:pPr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427-46AE-4AA0-BBFF-36A7908E20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30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35FC-39E9-479D-B08C-03FC25559245}" type="datetimeFigureOut">
              <a:rPr kumimoji="1" lang="ja-JP" altLang="en-US" smtClean="0"/>
              <a:pPr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427-46AE-4AA0-BBFF-36A7908E20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915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35FC-39E9-479D-B08C-03FC25559245}" type="datetimeFigureOut">
              <a:rPr kumimoji="1" lang="ja-JP" altLang="en-US" smtClean="0"/>
              <a:pPr/>
              <a:t>2024/12/3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427-46AE-4AA0-BBFF-36A7908E20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698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35FC-39E9-479D-B08C-03FC25559245}" type="datetimeFigureOut">
              <a:rPr kumimoji="1" lang="ja-JP" altLang="en-US" smtClean="0"/>
              <a:pPr/>
              <a:t>2024/12/3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427-46AE-4AA0-BBFF-36A7908E20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39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35FC-39E9-479D-B08C-03FC25559245}" type="datetimeFigureOut">
              <a:rPr kumimoji="1" lang="ja-JP" altLang="en-US" smtClean="0"/>
              <a:pPr/>
              <a:t>2024/12/3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427-46AE-4AA0-BBFF-36A7908E20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54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35FC-39E9-479D-B08C-03FC25559245}" type="datetimeFigureOut">
              <a:rPr kumimoji="1" lang="ja-JP" altLang="en-US" smtClean="0"/>
              <a:pPr/>
              <a:t>2024/12/3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427-46AE-4AA0-BBFF-36A7908E20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364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35FC-39E9-479D-B08C-03FC25559245}" type="datetimeFigureOut">
              <a:rPr kumimoji="1" lang="ja-JP" altLang="en-US" smtClean="0"/>
              <a:pPr/>
              <a:t>2024/12/3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427-46AE-4AA0-BBFF-36A7908E20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590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35FC-39E9-479D-B08C-03FC25559245}" type="datetimeFigureOut">
              <a:rPr kumimoji="1" lang="ja-JP" altLang="en-US" smtClean="0"/>
              <a:pPr/>
              <a:t>2024/12/3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427-46AE-4AA0-BBFF-36A7908E20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61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835FC-39E9-479D-B08C-03FC25559245}" type="datetimeFigureOut">
              <a:rPr kumimoji="1" lang="ja-JP" altLang="en-US" smtClean="0"/>
              <a:pPr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3F427-46AE-4AA0-BBFF-36A7908E20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123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Autofit/>
          </a:bodyPr>
          <a:lstStyle/>
          <a:p>
            <a:r>
              <a:rPr kumimoji="1" lang="en-US" altLang="ja-JP" sz="9600" b="1" dirty="0">
                <a:solidFill>
                  <a:srgbClr val="FF0000"/>
                </a:solidFill>
                <a:latin typeface="AR P丸ゴシック体E" pitchFamily="50" charset="-128"/>
                <a:ea typeface="AR P丸ゴシック体E" pitchFamily="50" charset="-128"/>
              </a:rPr>
              <a:t>H</a:t>
            </a:r>
            <a:r>
              <a:rPr kumimoji="1" lang="en-US" altLang="ja-JP" sz="9600" b="1" dirty="0">
                <a:solidFill>
                  <a:srgbClr val="FFC000"/>
                </a:solidFill>
                <a:latin typeface="AR P丸ゴシック体E" pitchFamily="50" charset="-128"/>
                <a:ea typeface="AR P丸ゴシック体E" pitchFamily="50" charset="-128"/>
              </a:rPr>
              <a:t>o</a:t>
            </a:r>
            <a:r>
              <a:rPr kumimoji="1" lang="en-US" altLang="ja-JP" sz="9600" b="1" dirty="0">
                <a:solidFill>
                  <a:srgbClr val="FFFF00"/>
                </a:solidFill>
                <a:latin typeface="AR P丸ゴシック体E" pitchFamily="50" charset="-128"/>
                <a:ea typeface="AR P丸ゴシック体E" pitchFamily="50" charset="-128"/>
              </a:rPr>
              <a:t>w</a:t>
            </a:r>
            <a:r>
              <a:rPr kumimoji="1" lang="en-US" altLang="ja-JP" sz="9600" b="1" dirty="0">
                <a:latin typeface="AR P丸ゴシック体E" pitchFamily="50" charset="-128"/>
                <a:ea typeface="AR P丸ゴシック体E" pitchFamily="50" charset="-128"/>
              </a:rPr>
              <a:t> </a:t>
            </a:r>
            <a:r>
              <a:rPr kumimoji="1" lang="en-US" altLang="ja-JP" sz="9600" b="1" dirty="0">
                <a:solidFill>
                  <a:srgbClr val="92D050"/>
                </a:solidFill>
                <a:latin typeface="AR P丸ゴシック体E" pitchFamily="50" charset="-128"/>
                <a:ea typeface="AR P丸ゴシック体E" pitchFamily="50" charset="-128"/>
              </a:rPr>
              <a:t>t</a:t>
            </a:r>
            <a:r>
              <a:rPr kumimoji="1" lang="en-US" altLang="ja-JP" sz="9600" b="1" dirty="0">
                <a:solidFill>
                  <a:srgbClr val="00B050"/>
                </a:solidFill>
                <a:latin typeface="AR P丸ゴシック体E" pitchFamily="50" charset="-128"/>
                <a:ea typeface="AR P丸ゴシック体E" pitchFamily="50" charset="-128"/>
              </a:rPr>
              <a:t>o</a:t>
            </a:r>
            <a:r>
              <a:rPr kumimoji="1" lang="en-US" altLang="ja-JP" sz="9600" b="1" dirty="0">
                <a:latin typeface="AR P丸ゴシック体E" pitchFamily="50" charset="-128"/>
                <a:ea typeface="AR P丸ゴシック体E" pitchFamily="50" charset="-128"/>
              </a:rPr>
              <a:t> </a:t>
            </a:r>
            <a:r>
              <a:rPr lang="en-US" altLang="ja-JP" sz="9600" b="1" dirty="0">
                <a:solidFill>
                  <a:srgbClr val="00B0F0"/>
                </a:solidFill>
                <a:latin typeface="AR P丸ゴシック体E" pitchFamily="50" charset="-128"/>
                <a:ea typeface="AR P丸ゴシック体E" pitchFamily="50" charset="-128"/>
              </a:rPr>
              <a:t>S</a:t>
            </a:r>
            <a:r>
              <a:rPr kumimoji="1" lang="en-US" altLang="ja-JP" sz="9600" b="1" dirty="0">
                <a:solidFill>
                  <a:srgbClr val="0070C0"/>
                </a:solidFill>
                <a:latin typeface="AR P丸ゴシック体E" pitchFamily="50" charset="-128"/>
                <a:ea typeface="AR P丸ゴシック体E" pitchFamily="50" charset="-128"/>
              </a:rPr>
              <a:t>e</a:t>
            </a:r>
            <a:r>
              <a:rPr kumimoji="1" lang="en-US" altLang="ja-JP" sz="9600" b="1" dirty="0">
                <a:solidFill>
                  <a:srgbClr val="7030A0"/>
                </a:solidFill>
                <a:latin typeface="AR P丸ゴシック体E" pitchFamily="50" charset="-128"/>
                <a:ea typeface="AR P丸ゴシック体E" pitchFamily="50" charset="-128"/>
              </a:rPr>
              <a:t>e</a:t>
            </a:r>
            <a:r>
              <a:rPr kumimoji="1" lang="en-US" altLang="ja-JP" sz="9600" b="1" dirty="0">
                <a:latin typeface="AR P丸ゴシック体E" pitchFamily="50" charset="-128"/>
                <a:ea typeface="AR P丸ゴシック体E" pitchFamily="50" charset="-128"/>
              </a:rPr>
              <a:t> </a:t>
            </a:r>
            <a:r>
              <a:rPr kumimoji="1" lang="en-US" altLang="ja-JP" sz="9600" b="1" dirty="0">
                <a:solidFill>
                  <a:srgbClr val="7030A0"/>
                </a:solidFill>
                <a:latin typeface="AR P丸ゴシック体E" pitchFamily="50" charset="-128"/>
                <a:ea typeface="AR P丸ゴシック体E" pitchFamily="50" charset="-128"/>
              </a:rPr>
              <a:t>R</a:t>
            </a:r>
            <a:r>
              <a:rPr kumimoji="1" lang="en-US" altLang="ja-JP" sz="9600" b="1" dirty="0">
                <a:solidFill>
                  <a:srgbClr val="0070C0"/>
                </a:solidFill>
                <a:latin typeface="AR P丸ゴシック体E" pitchFamily="50" charset="-128"/>
                <a:ea typeface="AR P丸ゴシック体E" pitchFamily="50" charset="-128"/>
              </a:rPr>
              <a:t>a</a:t>
            </a:r>
            <a:r>
              <a:rPr kumimoji="1" lang="en-US" altLang="ja-JP" sz="9600" b="1" dirty="0">
                <a:solidFill>
                  <a:srgbClr val="00B0F0"/>
                </a:solidFill>
                <a:latin typeface="AR P丸ゴシック体E" pitchFamily="50" charset="-128"/>
                <a:ea typeface="AR P丸ゴシック体E" pitchFamily="50" charset="-128"/>
              </a:rPr>
              <a:t>i</a:t>
            </a:r>
            <a:r>
              <a:rPr kumimoji="1" lang="en-US" altLang="ja-JP" sz="9600" b="1" dirty="0">
                <a:solidFill>
                  <a:srgbClr val="00B050"/>
                </a:solidFill>
                <a:latin typeface="AR P丸ゴシック体E" pitchFamily="50" charset="-128"/>
                <a:ea typeface="AR P丸ゴシック体E" pitchFamily="50" charset="-128"/>
              </a:rPr>
              <a:t>n</a:t>
            </a:r>
            <a:r>
              <a:rPr kumimoji="1" lang="en-US" altLang="ja-JP" sz="9600" b="1" dirty="0">
                <a:solidFill>
                  <a:srgbClr val="92D050"/>
                </a:solidFill>
                <a:latin typeface="AR P丸ゴシック体E" pitchFamily="50" charset="-128"/>
                <a:ea typeface="AR P丸ゴシック体E" pitchFamily="50" charset="-128"/>
              </a:rPr>
              <a:t>b</a:t>
            </a:r>
            <a:r>
              <a:rPr kumimoji="1" lang="en-US" altLang="ja-JP" sz="9600" b="1" dirty="0">
                <a:solidFill>
                  <a:srgbClr val="FFFF00"/>
                </a:solidFill>
                <a:latin typeface="AR P丸ゴシック体E" pitchFamily="50" charset="-128"/>
                <a:ea typeface="AR P丸ゴシック体E" pitchFamily="50" charset="-128"/>
              </a:rPr>
              <a:t>o</a:t>
            </a:r>
            <a:r>
              <a:rPr kumimoji="1" lang="en-US" altLang="ja-JP" sz="9600" b="1" dirty="0">
                <a:solidFill>
                  <a:srgbClr val="FFC000"/>
                </a:solidFill>
                <a:latin typeface="AR P丸ゴシック体E" pitchFamily="50" charset="-128"/>
                <a:ea typeface="AR P丸ゴシック体E" pitchFamily="50" charset="-128"/>
              </a:rPr>
              <a:t>w</a:t>
            </a:r>
            <a:r>
              <a:rPr kumimoji="1" lang="en-US" altLang="ja-JP" sz="9600" b="1" dirty="0">
                <a:solidFill>
                  <a:srgbClr val="FF0000"/>
                </a:solidFill>
                <a:latin typeface="AR P丸ゴシック体E" pitchFamily="50" charset="-128"/>
                <a:ea typeface="AR P丸ゴシック体E" pitchFamily="50" charset="-128"/>
              </a:rPr>
              <a:t>s</a:t>
            </a:r>
            <a:endParaRPr kumimoji="1" lang="ja-JP" altLang="en-US" sz="9600" b="1" dirty="0">
              <a:solidFill>
                <a:srgbClr val="FF0000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9186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4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24169">
            <a:off x="5101085" y="4746634"/>
            <a:ext cx="2857500" cy="2695576"/>
          </a:xfrm>
          <a:prstGeom prst="rect">
            <a:avLst/>
          </a:prstGeom>
          <a:noFill/>
          <a:scene3d>
            <a:camera prst="isometricOffAxis2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82863">
            <a:off x="6340012" y="4063851"/>
            <a:ext cx="2857500" cy="2695576"/>
          </a:xfrm>
          <a:prstGeom prst="rect">
            <a:avLst/>
          </a:prstGeom>
          <a:noFill/>
          <a:scene3d>
            <a:camera prst="isometricOffAxis2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24" y="2996952"/>
            <a:ext cx="1195387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0573">
            <a:off x="6340012" y="3503046"/>
            <a:ext cx="2857500" cy="2695576"/>
          </a:xfrm>
          <a:prstGeom prst="rect">
            <a:avLst/>
          </a:prstGeom>
          <a:noFill/>
          <a:scene3d>
            <a:camera prst="isometricOffAxis2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正方形/長方形 13"/>
          <p:cNvSpPr/>
          <p:nvPr/>
        </p:nvSpPr>
        <p:spPr>
          <a:xfrm flipH="1" flipV="1">
            <a:off x="-22169" y="3284984"/>
            <a:ext cx="8570147" cy="5041965"/>
          </a:xfrm>
          <a:prstGeom prst="rect">
            <a:avLst/>
          </a:prstGeom>
          <a:solidFill>
            <a:srgbClr val="92D050">
              <a:alpha val="56000"/>
            </a:srgbClr>
          </a:solidFill>
          <a:ln>
            <a:noFill/>
          </a:ln>
          <a:scene3d>
            <a:camera prst="isometricOffAxis1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2555776" y="4581128"/>
            <a:ext cx="648072" cy="1074948"/>
            <a:chOff x="2555776" y="4221088"/>
            <a:chExt cx="648072" cy="1434988"/>
          </a:xfrm>
        </p:grpSpPr>
        <p:sp>
          <p:nvSpPr>
            <p:cNvPr id="5" name="円/楕円 4"/>
            <p:cNvSpPr/>
            <p:nvPr/>
          </p:nvSpPr>
          <p:spPr>
            <a:xfrm>
              <a:off x="2699793" y="4221088"/>
              <a:ext cx="282088" cy="36004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cxnSp>
          <p:nvCxnSpPr>
            <p:cNvPr id="6" name="直線コネクタ 5"/>
            <p:cNvCxnSpPr>
              <a:stCxn id="5" idx="4"/>
            </p:cNvCxnSpPr>
            <p:nvPr/>
          </p:nvCxnSpPr>
          <p:spPr>
            <a:xfrm>
              <a:off x="2840837" y="4581129"/>
              <a:ext cx="38975" cy="7200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 flipH="1">
              <a:off x="2679261" y="5296036"/>
              <a:ext cx="201746" cy="3600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2881007" y="5296036"/>
              <a:ext cx="201746" cy="3600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 flipV="1">
              <a:off x="2555776" y="4790662"/>
              <a:ext cx="325231" cy="1505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 flipH="1" flipV="1">
              <a:off x="2881007" y="4792041"/>
              <a:ext cx="322841" cy="1491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直線矢印コネクタ 22"/>
          <p:cNvCxnSpPr/>
          <p:nvPr/>
        </p:nvCxnSpPr>
        <p:spPr>
          <a:xfrm flipH="1">
            <a:off x="1317478" y="3597027"/>
            <a:ext cx="6494882" cy="0"/>
          </a:xfrm>
          <a:prstGeom prst="straightConnector1">
            <a:avLst/>
          </a:prstGeom>
          <a:ln w="28575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86" y="1412776"/>
            <a:ext cx="1195387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直線矢印コネクタ 26"/>
          <p:cNvCxnSpPr/>
          <p:nvPr/>
        </p:nvCxnSpPr>
        <p:spPr>
          <a:xfrm flipH="1" flipV="1">
            <a:off x="1344873" y="2012851"/>
            <a:ext cx="6899535" cy="2184251"/>
          </a:xfrm>
          <a:prstGeom prst="straightConnector1">
            <a:avLst/>
          </a:prstGeom>
          <a:ln w="28575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297" y="0"/>
            <a:ext cx="1195387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直線矢印コネクタ 29"/>
          <p:cNvCxnSpPr/>
          <p:nvPr/>
        </p:nvCxnSpPr>
        <p:spPr>
          <a:xfrm flipH="1" flipV="1">
            <a:off x="2253265" y="794970"/>
            <a:ext cx="5127047" cy="4325569"/>
          </a:xfrm>
          <a:prstGeom prst="straightConnector1">
            <a:avLst/>
          </a:prstGeom>
          <a:ln w="28575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グループ化 32"/>
          <p:cNvGrpSpPr/>
          <p:nvPr/>
        </p:nvGrpSpPr>
        <p:grpSpPr>
          <a:xfrm>
            <a:off x="6291230" y="4791394"/>
            <a:ext cx="1034252" cy="461665"/>
            <a:chOff x="5770924" y="3407093"/>
            <a:chExt cx="1034252" cy="461665"/>
          </a:xfrm>
        </p:grpSpPr>
        <p:sp>
          <p:nvSpPr>
            <p:cNvPr id="34" name="円弧 33"/>
            <p:cNvSpPr/>
            <p:nvPr/>
          </p:nvSpPr>
          <p:spPr>
            <a:xfrm rot="14590299">
              <a:off x="6454746" y="3474602"/>
              <a:ext cx="360548" cy="340312"/>
            </a:xfrm>
            <a:prstGeom prst="arc">
              <a:avLst>
                <a:gd name="adj1" fmla="val 15086066"/>
                <a:gd name="adj2" fmla="val 20989081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5770924" y="3407093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/>
                <a:t>42°</a:t>
              </a:r>
              <a:endParaRPr kumimoji="1" lang="ja-JP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0602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06" y="1006959"/>
            <a:ext cx="2059572" cy="778098"/>
          </a:xfrm>
        </p:spPr>
        <p:txBody>
          <a:bodyPr/>
          <a:lstStyle/>
          <a:p>
            <a:r>
              <a:rPr kumimoji="1" lang="en-US" altLang="ja-JP" dirty="0"/>
              <a:t>Sun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608560" y="892411"/>
            <a:ext cx="8532440" cy="4787319"/>
            <a:chOff x="608560" y="892411"/>
            <a:chExt cx="8532440" cy="4787319"/>
          </a:xfrm>
        </p:grpSpPr>
        <p:sp>
          <p:nvSpPr>
            <p:cNvPr id="3" name="円/楕円 2"/>
            <p:cNvSpPr/>
            <p:nvPr/>
          </p:nvSpPr>
          <p:spPr>
            <a:xfrm>
              <a:off x="4424984" y="1533007"/>
              <a:ext cx="2880320" cy="288032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cxnSp>
          <p:nvCxnSpPr>
            <p:cNvPr id="7" name="直線矢印コネクタ 6"/>
            <p:cNvCxnSpPr>
              <a:stCxn id="3" idx="1"/>
            </p:cNvCxnSpPr>
            <p:nvPr/>
          </p:nvCxnSpPr>
          <p:spPr>
            <a:xfrm flipH="1" flipV="1">
              <a:off x="608560" y="1937344"/>
              <a:ext cx="4238237" cy="17476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>
              <a:stCxn id="3" idx="1"/>
              <a:endCxn id="32" idx="1"/>
            </p:cNvCxnSpPr>
            <p:nvPr/>
          </p:nvCxnSpPr>
          <p:spPr>
            <a:xfrm>
              <a:off x="4846797" y="1954820"/>
              <a:ext cx="2353172" cy="4926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H="1">
              <a:off x="5658645" y="2463858"/>
              <a:ext cx="1584176" cy="196851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>
              <a:stCxn id="33" idx="3"/>
            </p:cNvCxnSpPr>
            <p:nvPr/>
          </p:nvCxnSpPr>
          <p:spPr>
            <a:xfrm flipH="1">
              <a:off x="4067944" y="4438786"/>
              <a:ext cx="1591721" cy="79041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円/楕円 30"/>
            <p:cNvSpPr/>
            <p:nvPr/>
          </p:nvSpPr>
          <p:spPr>
            <a:xfrm>
              <a:off x="4818661" y="193034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円/楕円 31"/>
            <p:cNvSpPr/>
            <p:nvPr/>
          </p:nvSpPr>
          <p:spPr>
            <a:xfrm>
              <a:off x="7189424" y="243694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5649120" y="437732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4875277" y="1499409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>
                  <a:solidFill>
                    <a:prstClr val="black"/>
                  </a:solidFill>
                </a:rPr>
                <a:t>A</a:t>
              </a:r>
              <a:endParaRPr lang="ja-JP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7305304" y="225227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>
                  <a:solidFill>
                    <a:prstClr val="black"/>
                  </a:solidFill>
                </a:rPr>
                <a:t>B</a:t>
              </a:r>
              <a:endParaRPr lang="ja-JP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5613377" y="4449331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>
                  <a:solidFill>
                    <a:prstClr val="black"/>
                  </a:solidFill>
                </a:rPr>
                <a:t>C</a:t>
              </a:r>
              <a:endParaRPr lang="ja-JP" alt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38" name="直線コネクタ 37"/>
            <p:cNvCxnSpPr/>
            <p:nvPr/>
          </p:nvCxnSpPr>
          <p:spPr>
            <a:xfrm>
              <a:off x="3128840" y="2973167"/>
              <a:ext cx="601216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>
              <a:off x="3848920" y="892411"/>
              <a:ext cx="2016224" cy="208075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 flipH="1">
              <a:off x="5865145" y="2266560"/>
              <a:ext cx="1944215" cy="706607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円/楕円 52"/>
            <p:cNvSpPr/>
            <p:nvPr/>
          </p:nvSpPr>
          <p:spPr>
            <a:xfrm>
              <a:off x="5858191" y="2959832"/>
              <a:ext cx="45720" cy="4572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cxnSp>
          <p:nvCxnSpPr>
            <p:cNvPr id="54" name="直線コネクタ 53"/>
            <p:cNvCxnSpPr>
              <a:endCxn id="53" idx="0"/>
            </p:cNvCxnSpPr>
            <p:nvPr/>
          </p:nvCxnSpPr>
          <p:spPr>
            <a:xfrm flipV="1">
              <a:off x="5505104" y="2959832"/>
              <a:ext cx="375947" cy="271989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 flipV="1">
              <a:off x="5259068" y="2982692"/>
              <a:ext cx="3313432" cy="1657275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円弧 75"/>
            <p:cNvSpPr/>
            <p:nvPr/>
          </p:nvSpPr>
          <p:spPr>
            <a:xfrm rot="5400000">
              <a:off x="5001133" y="1947462"/>
              <a:ext cx="360548" cy="340312"/>
            </a:xfrm>
            <a:prstGeom prst="arc">
              <a:avLst>
                <a:gd name="adj1" fmla="val 15086066"/>
                <a:gd name="adj2" fmla="val 1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77" name="円弧 76"/>
            <p:cNvSpPr/>
            <p:nvPr/>
          </p:nvSpPr>
          <p:spPr>
            <a:xfrm rot="16535024">
              <a:off x="4479020" y="1667734"/>
              <a:ext cx="490551" cy="463018"/>
            </a:xfrm>
            <a:prstGeom prst="arc">
              <a:avLst>
                <a:gd name="adj1" fmla="val 15086066"/>
                <a:gd name="adj2" fmla="val 195884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79" name="円弧 78"/>
            <p:cNvSpPr/>
            <p:nvPr/>
          </p:nvSpPr>
          <p:spPr>
            <a:xfrm rot="13974474">
              <a:off x="7960295" y="2936553"/>
              <a:ext cx="360548" cy="340312"/>
            </a:xfrm>
            <a:prstGeom prst="arc">
              <a:avLst>
                <a:gd name="adj1" fmla="val 15086066"/>
                <a:gd name="adj2" fmla="val 20989081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80" name="円弧 79"/>
            <p:cNvSpPr/>
            <p:nvPr/>
          </p:nvSpPr>
          <p:spPr>
            <a:xfrm rot="20584061">
              <a:off x="5643135" y="3855421"/>
              <a:ext cx="360548" cy="340312"/>
            </a:xfrm>
            <a:prstGeom prst="arc">
              <a:avLst>
                <a:gd name="adj1" fmla="val 15993586"/>
                <a:gd name="adj2" fmla="val 1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81" name="円弧 80"/>
            <p:cNvSpPr/>
            <p:nvPr/>
          </p:nvSpPr>
          <p:spPr>
            <a:xfrm rot="12115222">
              <a:off x="6767450" y="2530602"/>
              <a:ext cx="360548" cy="340312"/>
            </a:xfrm>
            <a:prstGeom prst="arc">
              <a:avLst>
                <a:gd name="adj1" fmla="val 15086066"/>
                <a:gd name="adj2" fmla="val 1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82" name="円弧 81"/>
            <p:cNvSpPr/>
            <p:nvPr/>
          </p:nvSpPr>
          <p:spPr>
            <a:xfrm rot="14296545">
              <a:off x="6713432" y="2371249"/>
              <a:ext cx="360548" cy="340312"/>
            </a:xfrm>
            <a:prstGeom prst="arc">
              <a:avLst>
                <a:gd name="adj1" fmla="val 15086066"/>
                <a:gd name="adj2" fmla="val 1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85" name="円弧 84"/>
            <p:cNvSpPr/>
            <p:nvPr/>
          </p:nvSpPr>
          <p:spPr>
            <a:xfrm rot="8288829">
              <a:off x="7831914" y="2104327"/>
              <a:ext cx="1106210" cy="1192862"/>
            </a:xfrm>
            <a:prstGeom prst="arc">
              <a:avLst>
                <a:gd name="adj1" fmla="val 15086066"/>
                <a:gd name="adj2" fmla="val 20312097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92" name="円弧 91"/>
            <p:cNvSpPr/>
            <p:nvPr/>
          </p:nvSpPr>
          <p:spPr>
            <a:xfrm rot="12136753">
              <a:off x="5394320" y="4319235"/>
              <a:ext cx="490551" cy="463018"/>
            </a:xfrm>
            <a:prstGeom prst="arc">
              <a:avLst>
                <a:gd name="adj1" fmla="val 15086066"/>
                <a:gd name="adj2" fmla="val 19588441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5275511" y="2094526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>
                  <a:solidFill>
                    <a:prstClr val="black"/>
                  </a:solidFill>
                </a:rPr>
                <a:t>r</a:t>
              </a:r>
              <a:endParaRPr lang="ja-JP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95" name="テキスト ボックス 94"/>
            <p:cNvSpPr txBox="1"/>
            <p:nvPr/>
          </p:nvSpPr>
          <p:spPr>
            <a:xfrm>
              <a:off x="6469521" y="2328209"/>
              <a:ext cx="1846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>
                  <a:solidFill>
                    <a:prstClr val="black"/>
                  </a:solidFill>
                </a:rPr>
                <a:t>r</a:t>
              </a:r>
              <a:endParaRPr lang="ja-JP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6565209" y="2649916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>
                  <a:solidFill>
                    <a:prstClr val="black"/>
                  </a:solidFill>
                </a:rPr>
                <a:t>r</a:t>
              </a:r>
              <a:endParaRPr lang="ja-JP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97" name="テキスト ボックス 96"/>
            <p:cNvSpPr txBox="1"/>
            <p:nvPr/>
          </p:nvSpPr>
          <p:spPr>
            <a:xfrm>
              <a:off x="5810511" y="3521520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>
                  <a:solidFill>
                    <a:prstClr val="black"/>
                  </a:solidFill>
                </a:rPr>
                <a:t>r</a:t>
              </a:r>
              <a:endParaRPr lang="ja-JP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98" name="テキスト ボックス 97"/>
            <p:cNvSpPr txBox="1"/>
            <p:nvPr/>
          </p:nvSpPr>
          <p:spPr>
            <a:xfrm>
              <a:off x="4290840" y="1600391"/>
              <a:ext cx="2538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b="1" dirty="0" err="1"/>
                <a:t>i</a:t>
              </a:r>
              <a:endParaRPr lang="ja-JP" altLang="en-US" b="1" dirty="0"/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5274121" y="4640765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b="1" dirty="0" err="1"/>
                <a:t>i</a:t>
              </a:r>
              <a:endParaRPr lang="ja-JP" altLang="en-US" b="1" dirty="0"/>
            </a:p>
          </p:txBody>
        </p:sp>
        <p:sp>
          <p:nvSpPr>
            <p:cNvPr id="100" name="テキスト ボックス 99"/>
            <p:cNvSpPr txBox="1"/>
            <p:nvPr/>
          </p:nvSpPr>
          <p:spPr>
            <a:xfrm>
              <a:off x="7680094" y="2973167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>
                  <a:solidFill>
                    <a:prstClr val="black"/>
                  </a:solidFill>
                </a:rPr>
                <a:t>φ</a:t>
              </a:r>
              <a:endParaRPr lang="ja-JP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8385019" y="3289959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>
                  <a:solidFill>
                    <a:prstClr val="black"/>
                  </a:solidFill>
                </a:rPr>
                <a:t>δ</a:t>
              </a:r>
              <a:endParaRPr lang="ja-JP" alt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144" name="直線矢印コネクタ 143"/>
            <p:cNvCxnSpPr/>
            <p:nvPr/>
          </p:nvCxnSpPr>
          <p:spPr>
            <a:xfrm flipV="1">
              <a:off x="4868839" y="1052736"/>
              <a:ext cx="156321" cy="893346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矢印コネクタ 147"/>
            <p:cNvCxnSpPr/>
            <p:nvPr/>
          </p:nvCxnSpPr>
          <p:spPr>
            <a:xfrm>
              <a:off x="7225275" y="2461913"/>
              <a:ext cx="327553" cy="34504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矢印コネクタ 149"/>
            <p:cNvCxnSpPr/>
            <p:nvPr/>
          </p:nvCxnSpPr>
          <p:spPr>
            <a:xfrm>
              <a:off x="5367252" y="4093743"/>
              <a:ext cx="327553" cy="34504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タイトル 1"/>
          <p:cNvSpPr txBox="1">
            <a:spLocks/>
          </p:cNvSpPr>
          <p:nvPr/>
        </p:nvSpPr>
        <p:spPr>
          <a:xfrm>
            <a:off x="6360178" y="862741"/>
            <a:ext cx="2059572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>
                <a:solidFill>
                  <a:prstClr val="black"/>
                </a:solidFill>
              </a:rPr>
              <a:t>Raindrop</a:t>
            </a:r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701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3402922"/>
            <a:ext cx="2059572" cy="778098"/>
          </a:xfrm>
        </p:spPr>
        <p:txBody>
          <a:bodyPr/>
          <a:lstStyle/>
          <a:p>
            <a:r>
              <a:rPr kumimoji="1" lang="en-US" altLang="ja-JP" dirty="0"/>
              <a:t>Sun</a:t>
            </a:r>
            <a:endParaRPr kumimoji="1" lang="ja-JP" altLang="en-US" dirty="0"/>
          </a:p>
        </p:txBody>
      </p:sp>
      <p:sp>
        <p:nvSpPr>
          <p:cNvPr id="64" name="タイトル 1"/>
          <p:cNvSpPr txBox="1">
            <a:spLocks/>
          </p:cNvSpPr>
          <p:nvPr/>
        </p:nvSpPr>
        <p:spPr>
          <a:xfrm>
            <a:off x="6360178" y="862741"/>
            <a:ext cx="2059572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>
                <a:solidFill>
                  <a:prstClr val="black"/>
                </a:solidFill>
              </a:rPr>
              <a:t>Raindrop</a:t>
            </a:r>
            <a:endParaRPr lang="ja-JP" altLang="en-US" dirty="0">
              <a:solidFill>
                <a:prstClr val="black"/>
              </a:solidFill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 flipV="1">
            <a:off x="608560" y="648824"/>
            <a:ext cx="8532440" cy="5514812"/>
            <a:chOff x="608560" y="164918"/>
            <a:chExt cx="8532440" cy="5514812"/>
          </a:xfrm>
        </p:grpSpPr>
        <p:sp>
          <p:nvSpPr>
            <p:cNvPr id="3" name="円/楕円 2"/>
            <p:cNvSpPr/>
            <p:nvPr/>
          </p:nvSpPr>
          <p:spPr>
            <a:xfrm>
              <a:off x="4424984" y="1533007"/>
              <a:ext cx="2880320" cy="288032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cxnSp>
          <p:nvCxnSpPr>
            <p:cNvPr id="7" name="直線矢印コネクタ 6"/>
            <p:cNvCxnSpPr>
              <a:stCxn id="3" idx="1"/>
            </p:cNvCxnSpPr>
            <p:nvPr/>
          </p:nvCxnSpPr>
          <p:spPr>
            <a:xfrm flipH="1" flipV="1">
              <a:off x="608560" y="1937344"/>
              <a:ext cx="4238237" cy="17476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>
              <a:stCxn id="3" idx="1"/>
              <a:endCxn id="32" idx="1"/>
            </p:cNvCxnSpPr>
            <p:nvPr/>
          </p:nvCxnSpPr>
          <p:spPr>
            <a:xfrm>
              <a:off x="4846797" y="1954820"/>
              <a:ext cx="2353172" cy="4926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H="1">
              <a:off x="5658645" y="2463858"/>
              <a:ext cx="1584176" cy="196851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円/楕円 30"/>
            <p:cNvSpPr/>
            <p:nvPr/>
          </p:nvSpPr>
          <p:spPr>
            <a:xfrm>
              <a:off x="4818661" y="193034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円/楕円 31"/>
            <p:cNvSpPr/>
            <p:nvPr/>
          </p:nvSpPr>
          <p:spPr>
            <a:xfrm>
              <a:off x="7189424" y="243694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5649120" y="437732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 flipV="1">
              <a:off x="4716016" y="2026166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>
                  <a:solidFill>
                    <a:prstClr val="black"/>
                  </a:solidFill>
                </a:rPr>
                <a:t>A</a:t>
              </a:r>
              <a:endParaRPr lang="ja-JP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 flipV="1">
              <a:off x="7305304" y="225227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>
                  <a:solidFill>
                    <a:prstClr val="black"/>
                  </a:solidFill>
                </a:rPr>
                <a:t>B</a:t>
              </a:r>
              <a:endParaRPr lang="ja-JP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 flipV="1">
              <a:off x="5613377" y="4449331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>
                  <a:solidFill>
                    <a:prstClr val="black"/>
                  </a:solidFill>
                </a:rPr>
                <a:t>C</a:t>
              </a:r>
              <a:endParaRPr lang="ja-JP" alt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38" name="直線コネクタ 37"/>
            <p:cNvCxnSpPr/>
            <p:nvPr/>
          </p:nvCxnSpPr>
          <p:spPr>
            <a:xfrm>
              <a:off x="3128840" y="2973167"/>
              <a:ext cx="601216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>
              <a:off x="3848920" y="892411"/>
              <a:ext cx="2016224" cy="208075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 flipH="1">
              <a:off x="5865145" y="2266560"/>
              <a:ext cx="1944215" cy="706607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円/楕円 52"/>
            <p:cNvSpPr/>
            <p:nvPr/>
          </p:nvSpPr>
          <p:spPr>
            <a:xfrm>
              <a:off x="5858191" y="2959832"/>
              <a:ext cx="45720" cy="4572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cxnSp>
          <p:nvCxnSpPr>
            <p:cNvPr id="54" name="直線コネクタ 53"/>
            <p:cNvCxnSpPr>
              <a:endCxn id="53" idx="0"/>
            </p:cNvCxnSpPr>
            <p:nvPr/>
          </p:nvCxnSpPr>
          <p:spPr>
            <a:xfrm flipV="1">
              <a:off x="5505104" y="2959832"/>
              <a:ext cx="375947" cy="271989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 flipV="1">
              <a:off x="5259068" y="2982692"/>
              <a:ext cx="3313432" cy="1657275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矢印コネクタ 143"/>
            <p:cNvCxnSpPr/>
            <p:nvPr/>
          </p:nvCxnSpPr>
          <p:spPr>
            <a:xfrm flipV="1">
              <a:off x="4868839" y="1052736"/>
              <a:ext cx="156321" cy="893346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矢印コネクタ 147"/>
            <p:cNvCxnSpPr/>
            <p:nvPr/>
          </p:nvCxnSpPr>
          <p:spPr>
            <a:xfrm>
              <a:off x="7225275" y="2461913"/>
              <a:ext cx="327553" cy="34504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矢印コネクタ 66"/>
            <p:cNvCxnSpPr/>
            <p:nvPr/>
          </p:nvCxnSpPr>
          <p:spPr>
            <a:xfrm>
              <a:off x="4473524" y="2508948"/>
              <a:ext cx="1208923" cy="192983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>
            <a:xfrm flipH="1" flipV="1">
              <a:off x="3404136" y="164918"/>
              <a:ext cx="1079385" cy="235247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円/楕円 71"/>
            <p:cNvSpPr/>
            <p:nvPr/>
          </p:nvSpPr>
          <p:spPr>
            <a:xfrm>
              <a:off x="4471856" y="249731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3" name="テキスト ボックス 72"/>
            <p:cNvSpPr txBox="1"/>
            <p:nvPr/>
          </p:nvSpPr>
          <p:spPr>
            <a:xfrm flipV="1">
              <a:off x="4167280" y="2332731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>
                  <a:solidFill>
                    <a:prstClr val="black"/>
                  </a:solidFill>
                </a:rPr>
                <a:t>D</a:t>
              </a:r>
              <a:endParaRPr lang="ja-JP" altLang="en-US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78" name="直線コネクタ 77"/>
          <p:cNvCxnSpPr>
            <a:stCxn id="73" idx="3"/>
          </p:cNvCxnSpPr>
          <p:nvPr/>
        </p:nvCxnSpPr>
        <p:spPr>
          <a:xfrm flipV="1">
            <a:off x="4599328" y="3368723"/>
            <a:ext cx="1272277" cy="44243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弧 82"/>
          <p:cNvSpPr/>
          <p:nvPr/>
        </p:nvSpPr>
        <p:spPr>
          <a:xfrm rot="12575961">
            <a:off x="3926118" y="4157668"/>
            <a:ext cx="490551" cy="463018"/>
          </a:xfrm>
          <a:prstGeom prst="arc">
            <a:avLst>
              <a:gd name="adj1" fmla="val 15086066"/>
              <a:gd name="adj2" fmla="val 1958844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3404136" y="4319566"/>
            <a:ext cx="216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 err="1"/>
              <a:t>θ</a:t>
            </a:r>
            <a:endParaRPr lang="ja-JP" altLang="en-US" sz="5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タイトル 1"/>
              <p:cNvSpPr txBox="1">
                <a:spLocks/>
              </p:cNvSpPr>
              <p:nvPr/>
            </p:nvSpPr>
            <p:spPr>
              <a:xfrm>
                <a:off x="268504" y="91601"/>
                <a:ext cx="4114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sz="4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𝜽</m:t>
                        </m:r>
                      </m:e>
                      <m:sub>
                        <m:r>
                          <a:rPr lang="en-US" altLang="ja-JP" sz="4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𝒎𝒂𝒙</m:t>
                        </m:r>
                      </m:sub>
                    </m:sSub>
                    <m:r>
                      <a:rPr lang="en-US" altLang="ja-JP" sz="4800" b="1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≅</m:t>
                    </m:r>
                    <m:r>
                      <a:rPr lang="en-US" altLang="ja-JP" sz="4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altLang="ja-JP" sz="4800" b="1" dirty="0">
                    <a:solidFill>
                      <a:srgbClr val="FF0000"/>
                    </a:solidFill>
                  </a:rPr>
                  <a:t>50.4°</a:t>
                </a:r>
                <a:endParaRPr lang="ja-JP" altLang="en-US" sz="4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6" name="タイトル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04" y="91601"/>
                <a:ext cx="4114800" cy="1143000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t="-2128" r="-5481" b="-154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タイトル 1"/>
              <p:cNvSpPr txBox="1">
                <a:spLocks/>
              </p:cNvSpPr>
              <p:nvPr/>
            </p:nvSpPr>
            <p:spPr>
              <a:xfrm>
                <a:off x="384211" y="1343727"/>
                <a:ext cx="4114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sz="48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𝜽</m:t>
                        </m:r>
                      </m:e>
                      <m:sub>
                        <m:r>
                          <a:rPr lang="en-US" altLang="ja-JP" sz="48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𝒎𝒂𝒙</m:t>
                        </m:r>
                      </m:sub>
                    </m:sSub>
                    <m:r>
                      <a:rPr lang="en-US" altLang="ja-JP" sz="4800" b="1" i="1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≅</m:t>
                    </m:r>
                  </m:oMath>
                </a14:m>
                <a:r>
                  <a:rPr lang="en-US" altLang="ja-JP" sz="4800" b="1" dirty="0">
                    <a:solidFill>
                      <a:srgbClr val="7030A0"/>
                    </a:solidFill>
                  </a:rPr>
                  <a:t> 53.5°</a:t>
                </a:r>
                <a:endParaRPr lang="ja-JP" altLang="en-US" sz="48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87" name="タイトル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211" y="1343727"/>
                <a:ext cx="4114800" cy="1143000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t="-1596" r="-5481" b="-159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8675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円/楕円 2"/>
          <p:cNvSpPr/>
          <p:nvPr/>
        </p:nvSpPr>
        <p:spPr>
          <a:xfrm>
            <a:off x="2699792" y="4221088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5" name="直線コネクタ 4"/>
          <p:cNvCxnSpPr>
            <a:stCxn id="3" idx="4"/>
          </p:cNvCxnSpPr>
          <p:nvPr/>
        </p:nvCxnSpPr>
        <p:spPr>
          <a:xfrm>
            <a:off x="2879812" y="4581128"/>
            <a:ext cx="0" cy="7200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>
            <a:off x="2679261" y="5296036"/>
            <a:ext cx="20174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2881007" y="5296036"/>
            <a:ext cx="20174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2555776" y="4790662"/>
            <a:ext cx="325231" cy="1505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 flipV="1">
            <a:off x="2881007" y="4792041"/>
            <a:ext cx="322841" cy="1491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5652120" y="27089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5811793" y="357301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6934298" y="280014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6516216" y="362887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7534120" y="34290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6372200" y="31409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6228184" y="43291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7308304" y="422108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6" name="円/楕円 25"/>
          <p:cNvSpPr/>
          <p:nvPr/>
        </p:nvSpPr>
        <p:spPr>
          <a:xfrm>
            <a:off x="4963115" y="256490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6934298" y="42378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0" name="タイトル 1"/>
          <p:cNvSpPr txBox="1">
            <a:spLocks/>
          </p:cNvSpPr>
          <p:nvPr/>
        </p:nvSpPr>
        <p:spPr>
          <a:xfrm>
            <a:off x="6444208" y="4758825"/>
            <a:ext cx="2059572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>
                <a:solidFill>
                  <a:prstClr val="black"/>
                </a:solidFill>
              </a:rPr>
              <a:t>Raindrop</a:t>
            </a:r>
            <a:endParaRPr lang="ja-JP" altLang="en-US" dirty="0">
              <a:solidFill>
                <a:prstClr val="black"/>
              </a:solidFill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4663264" y="667430"/>
            <a:ext cx="822781" cy="1769952"/>
            <a:chOff x="5722956" y="3227407"/>
            <a:chExt cx="936346" cy="1758128"/>
          </a:xfrm>
        </p:grpSpPr>
        <p:cxnSp>
          <p:nvCxnSpPr>
            <p:cNvPr id="47" name="直線コネクタ 46"/>
            <p:cNvCxnSpPr/>
            <p:nvPr/>
          </p:nvCxnSpPr>
          <p:spPr>
            <a:xfrm flipH="1" flipV="1">
              <a:off x="5835466" y="3227407"/>
              <a:ext cx="810698" cy="705650"/>
            </a:xfrm>
            <a:prstGeom prst="line">
              <a:avLst/>
            </a:prstGeom>
            <a:ln w="38100">
              <a:solidFill>
                <a:srgbClr val="7030A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 flipH="1">
              <a:off x="5722956" y="4063003"/>
              <a:ext cx="936346" cy="922532"/>
            </a:xfrm>
            <a:prstGeom prst="line">
              <a:avLst/>
            </a:prstGeom>
            <a:ln w="38100">
              <a:solidFill>
                <a:srgbClr val="7030A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 flipH="1" flipV="1">
              <a:off x="5722956" y="3383933"/>
              <a:ext cx="901782" cy="563191"/>
            </a:xfrm>
            <a:prstGeom prst="line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 flipH="1">
              <a:off x="5722956" y="4037957"/>
              <a:ext cx="920614" cy="691516"/>
            </a:xfrm>
            <a:prstGeom prst="line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グループ化 39"/>
          <p:cNvGrpSpPr/>
          <p:nvPr/>
        </p:nvGrpSpPr>
        <p:grpSpPr>
          <a:xfrm>
            <a:off x="4730748" y="706258"/>
            <a:ext cx="1216872" cy="2291924"/>
            <a:chOff x="5134919" y="2780928"/>
            <a:chExt cx="1524383" cy="2592288"/>
          </a:xfrm>
        </p:grpSpPr>
        <p:cxnSp>
          <p:nvCxnSpPr>
            <p:cNvPr id="36" name="直線コネクタ 35"/>
            <p:cNvCxnSpPr/>
            <p:nvPr/>
          </p:nvCxnSpPr>
          <p:spPr>
            <a:xfrm flipH="1" flipV="1">
              <a:off x="5308746" y="2780928"/>
              <a:ext cx="1337418" cy="1152128"/>
            </a:xfrm>
            <a:prstGeom prst="line">
              <a:avLst/>
            </a:prstGeom>
            <a:ln w="38100">
              <a:solidFill>
                <a:srgbClr val="7030A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H="1">
              <a:off x="5308746" y="4063004"/>
              <a:ext cx="1350556" cy="1310212"/>
            </a:xfrm>
            <a:prstGeom prst="line">
              <a:avLst/>
            </a:prstGeom>
            <a:ln w="38100">
              <a:solidFill>
                <a:srgbClr val="7030A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flipH="1" flipV="1">
              <a:off x="5134919" y="3074644"/>
              <a:ext cx="1489818" cy="872480"/>
            </a:xfrm>
            <a:prstGeom prst="line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H="1">
              <a:off x="5148987" y="4037957"/>
              <a:ext cx="1494581" cy="1133303"/>
            </a:xfrm>
            <a:prstGeom prst="line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直線矢印コネクタ 57"/>
          <p:cNvCxnSpPr/>
          <p:nvPr/>
        </p:nvCxnSpPr>
        <p:spPr>
          <a:xfrm flipV="1">
            <a:off x="3010729" y="1552406"/>
            <a:ext cx="2471462" cy="271307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円/楕円 28"/>
          <p:cNvSpPr/>
          <p:nvPr/>
        </p:nvSpPr>
        <p:spPr>
          <a:xfrm flipV="1">
            <a:off x="5436096" y="13829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69" name="直線コネクタ 68"/>
          <p:cNvCxnSpPr/>
          <p:nvPr/>
        </p:nvCxnSpPr>
        <p:spPr>
          <a:xfrm flipH="1">
            <a:off x="1" y="4237856"/>
            <a:ext cx="9143999" cy="55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グループ化 72"/>
          <p:cNvGrpSpPr/>
          <p:nvPr/>
        </p:nvGrpSpPr>
        <p:grpSpPr>
          <a:xfrm>
            <a:off x="3059832" y="3814316"/>
            <a:ext cx="1512168" cy="531976"/>
            <a:chOff x="3142759" y="3814316"/>
            <a:chExt cx="1512168" cy="531976"/>
          </a:xfrm>
        </p:grpSpPr>
        <p:sp>
          <p:nvSpPr>
            <p:cNvPr id="71" name="円弧 70"/>
            <p:cNvSpPr/>
            <p:nvPr/>
          </p:nvSpPr>
          <p:spPr>
            <a:xfrm rot="6410216" flipH="1">
              <a:off x="3132641" y="3995862"/>
              <a:ext cx="360548" cy="340312"/>
            </a:xfrm>
            <a:prstGeom prst="arc">
              <a:avLst>
                <a:gd name="adj1" fmla="val 15086066"/>
                <a:gd name="adj2" fmla="val 20989081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3519331" y="3814316"/>
              <a:ext cx="11355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>
                  <a:solidFill>
                    <a:prstClr val="black"/>
                  </a:solidFill>
                </a:rPr>
                <a:t>53.5°</a:t>
              </a:r>
              <a:endParaRPr lang="ja-JP" altLang="en-US" sz="2400" dirty="0">
                <a:solidFill>
                  <a:prstClr val="black"/>
                </a:solidFill>
              </a:endParaRPr>
            </a:p>
          </p:txBody>
        </p:sp>
      </p:grpSp>
      <p:sp>
        <p:nvSpPr>
          <p:cNvPr id="28" name="円/楕円 27"/>
          <p:cNvSpPr/>
          <p:nvPr/>
        </p:nvSpPr>
        <p:spPr>
          <a:xfrm>
            <a:off x="5865124" y="173732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57" name="直線矢印コネクタ 56"/>
          <p:cNvCxnSpPr/>
          <p:nvPr/>
        </p:nvCxnSpPr>
        <p:spPr>
          <a:xfrm flipV="1">
            <a:off x="2987824" y="1861752"/>
            <a:ext cx="2897142" cy="2431344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グループ化 58"/>
          <p:cNvGrpSpPr/>
          <p:nvPr/>
        </p:nvGrpSpPr>
        <p:grpSpPr>
          <a:xfrm>
            <a:off x="3406298" y="3442654"/>
            <a:ext cx="2209606" cy="1030930"/>
            <a:chOff x="2445321" y="3805926"/>
            <a:chExt cx="2209606" cy="1030930"/>
          </a:xfrm>
        </p:grpSpPr>
        <p:sp>
          <p:nvSpPr>
            <p:cNvPr id="60" name="円弧 59"/>
            <p:cNvSpPr/>
            <p:nvPr/>
          </p:nvSpPr>
          <p:spPr>
            <a:xfrm rot="6410216" flipH="1">
              <a:off x="2402336" y="3848911"/>
              <a:ext cx="1030930" cy="944959"/>
            </a:xfrm>
            <a:prstGeom prst="arc">
              <a:avLst>
                <a:gd name="adj1" fmla="val 15086066"/>
                <a:gd name="adj2" fmla="val 20989081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3519331" y="3814316"/>
              <a:ext cx="11355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>
                  <a:solidFill>
                    <a:prstClr val="black"/>
                  </a:solidFill>
                </a:rPr>
                <a:t>50.4°</a:t>
              </a:r>
              <a:endParaRPr lang="ja-JP" altLang="en-US" sz="2400" dirty="0">
                <a:solidFill>
                  <a:prstClr val="black"/>
                </a:solidFill>
              </a:endParaRPr>
            </a:p>
          </p:txBody>
        </p:sp>
      </p:grpSp>
      <p:sp>
        <p:nvSpPr>
          <p:cNvPr id="62" name="アーチ 61"/>
          <p:cNvSpPr/>
          <p:nvPr/>
        </p:nvSpPr>
        <p:spPr>
          <a:xfrm rot="290261">
            <a:off x="1958068" y="2480021"/>
            <a:ext cx="5410392" cy="4157246"/>
          </a:xfrm>
          <a:prstGeom prst="blockArc">
            <a:avLst>
              <a:gd name="adj1" fmla="val 10870895"/>
              <a:gd name="adj2" fmla="val 20902970"/>
              <a:gd name="adj3" fmla="val 1833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8" name="アーチ 67"/>
          <p:cNvSpPr/>
          <p:nvPr/>
        </p:nvSpPr>
        <p:spPr>
          <a:xfrm rot="290261">
            <a:off x="2213967" y="2784736"/>
            <a:ext cx="4898594" cy="3547817"/>
          </a:xfrm>
          <a:prstGeom prst="blockArc">
            <a:avLst>
              <a:gd name="adj1" fmla="val 10905689"/>
              <a:gd name="adj2" fmla="val 20846784"/>
              <a:gd name="adj3" fmla="val 236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26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649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Q.1 </a:t>
            </a:r>
            <a:r>
              <a:rPr lang="en-US" altLang="ja-JP" dirty="0"/>
              <a:t> Red Color : Outside or Inside?</a:t>
            </a:r>
            <a:br>
              <a:rPr lang="en-US" altLang="ja-JP" dirty="0"/>
            </a:br>
            <a:r>
              <a:rPr lang="en-US" altLang="ja-JP" dirty="0"/>
              <a:t>Q.2  Radius  Q.3  Width</a:t>
            </a:r>
            <a:br>
              <a:rPr lang="en-US" altLang="ja-JP" dirty="0"/>
            </a:br>
            <a:r>
              <a:rPr lang="en-US" altLang="ja-JP" dirty="0"/>
              <a:t>Q.6 Brighter : Outside or Inside?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5475877" y="3901452"/>
            <a:ext cx="3690434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dirty="0">
                <a:solidFill>
                  <a:srgbClr val="FF0000"/>
                </a:solidFill>
              </a:rPr>
              <a:t>Red</a:t>
            </a:r>
            <a:r>
              <a:rPr lang="ja-JP" altLang="en-US" sz="4400" dirty="0">
                <a:solidFill>
                  <a:srgbClr val="FF0000"/>
                </a:solidFill>
              </a:rPr>
              <a:t> </a:t>
            </a:r>
            <a:r>
              <a:rPr lang="en-US" altLang="ja-JP" sz="4400" dirty="0">
                <a:solidFill>
                  <a:srgbClr val="FF0000"/>
                </a:solidFill>
              </a:rPr>
              <a:t>: Outside</a:t>
            </a:r>
          </a:p>
          <a:p>
            <a:r>
              <a:rPr lang="en-US" altLang="ja-JP" sz="4400" dirty="0">
                <a:solidFill>
                  <a:srgbClr val="FF0000"/>
                </a:solidFill>
              </a:rPr>
              <a:t>Radius : 42.4°</a:t>
            </a:r>
          </a:p>
          <a:p>
            <a:r>
              <a:rPr lang="en-US" altLang="ja-JP" sz="4400" dirty="0">
                <a:solidFill>
                  <a:srgbClr val="FF0000"/>
                </a:solidFill>
              </a:rPr>
              <a:t>Width : 1.8° </a:t>
            </a:r>
            <a:endParaRPr lang="ja-JP" altLang="en-US" sz="4400" dirty="0">
              <a:solidFill>
                <a:srgbClr val="FF0000"/>
              </a:solidFill>
            </a:endParaRPr>
          </a:p>
        </p:txBody>
      </p:sp>
      <p:grpSp>
        <p:nvGrpSpPr>
          <p:cNvPr id="87" name="グループ化 86"/>
          <p:cNvGrpSpPr/>
          <p:nvPr/>
        </p:nvGrpSpPr>
        <p:grpSpPr>
          <a:xfrm>
            <a:off x="-1207181" y="2237049"/>
            <a:ext cx="6571269" cy="5234061"/>
            <a:chOff x="1" y="1096002"/>
            <a:chExt cx="7985789" cy="6360736"/>
          </a:xfrm>
        </p:grpSpPr>
        <p:sp>
          <p:nvSpPr>
            <p:cNvPr id="78" name="アーチ 77"/>
            <p:cNvSpPr/>
            <p:nvPr/>
          </p:nvSpPr>
          <p:spPr>
            <a:xfrm rot="290261">
              <a:off x="1832642" y="3299492"/>
              <a:ext cx="5410392" cy="4157246"/>
            </a:xfrm>
            <a:prstGeom prst="blockArc">
              <a:avLst>
                <a:gd name="adj1" fmla="val 11247115"/>
                <a:gd name="adj2" fmla="val 20479845"/>
                <a:gd name="adj3" fmla="val 2494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79" name="アーチ 78"/>
            <p:cNvSpPr/>
            <p:nvPr/>
          </p:nvSpPr>
          <p:spPr>
            <a:xfrm rot="290261">
              <a:off x="2120586" y="3629906"/>
              <a:ext cx="4898594" cy="3547817"/>
            </a:xfrm>
            <a:prstGeom prst="blockArc">
              <a:avLst>
                <a:gd name="adj1" fmla="val 11435672"/>
                <a:gd name="adj2" fmla="val 20308007"/>
                <a:gd name="adj3" fmla="val 3372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1" y="1096002"/>
              <a:ext cx="7985789" cy="5071584"/>
              <a:chOff x="1" y="1096002"/>
              <a:chExt cx="7985789" cy="5071584"/>
            </a:xfrm>
          </p:grpSpPr>
          <p:sp>
            <p:nvSpPr>
              <p:cNvPr id="46" name="円/楕円 45"/>
              <p:cNvSpPr/>
              <p:nvPr/>
            </p:nvSpPr>
            <p:spPr>
              <a:xfrm>
                <a:off x="2699792" y="473259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47" name="直線コネクタ 46"/>
              <p:cNvCxnSpPr>
                <a:stCxn id="46" idx="4"/>
              </p:cNvCxnSpPr>
              <p:nvPr/>
            </p:nvCxnSpPr>
            <p:spPr>
              <a:xfrm>
                <a:off x="2879812" y="5092638"/>
                <a:ext cx="0" cy="72008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/>
              <p:nvPr/>
            </p:nvCxnSpPr>
            <p:spPr>
              <a:xfrm flipH="1">
                <a:off x="2679261" y="5807546"/>
                <a:ext cx="201746" cy="3600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/>
              <p:cNvCxnSpPr/>
              <p:nvPr/>
            </p:nvCxnSpPr>
            <p:spPr>
              <a:xfrm>
                <a:off x="2881007" y="5807546"/>
                <a:ext cx="201746" cy="3600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/>
              <p:cNvCxnSpPr/>
              <p:nvPr/>
            </p:nvCxnSpPr>
            <p:spPr>
              <a:xfrm flipV="1">
                <a:off x="2555776" y="5302172"/>
                <a:ext cx="325231" cy="15050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コネクタ 50"/>
              <p:cNvCxnSpPr/>
              <p:nvPr/>
            </p:nvCxnSpPr>
            <p:spPr>
              <a:xfrm flipH="1" flipV="1">
                <a:off x="2881007" y="5303551"/>
                <a:ext cx="322841" cy="14912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円/楕円 51"/>
              <p:cNvSpPr/>
              <p:nvPr/>
            </p:nvSpPr>
            <p:spPr>
              <a:xfrm>
                <a:off x="5652120" y="3220430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3" name="円/楕円 52"/>
              <p:cNvSpPr/>
              <p:nvPr/>
            </p:nvSpPr>
            <p:spPr>
              <a:xfrm>
                <a:off x="5811793" y="4084526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円/楕円 53"/>
              <p:cNvSpPr/>
              <p:nvPr/>
            </p:nvSpPr>
            <p:spPr>
              <a:xfrm>
                <a:off x="6934298" y="3311656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円/楕円 54"/>
              <p:cNvSpPr/>
              <p:nvPr/>
            </p:nvSpPr>
            <p:spPr>
              <a:xfrm>
                <a:off x="7534120" y="3940510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6" name="円/楕円 55"/>
              <p:cNvSpPr/>
              <p:nvPr/>
            </p:nvSpPr>
            <p:spPr>
              <a:xfrm>
                <a:off x="6372200" y="3652478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7" name="円/楕円 56"/>
              <p:cNvSpPr/>
              <p:nvPr/>
            </p:nvSpPr>
            <p:spPr>
              <a:xfrm>
                <a:off x="6228184" y="4840610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8" name="円/楕円 57"/>
              <p:cNvSpPr/>
              <p:nvPr/>
            </p:nvSpPr>
            <p:spPr>
              <a:xfrm>
                <a:off x="7308304" y="4732598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9" name="円/楕円 58"/>
              <p:cNvSpPr/>
              <p:nvPr/>
            </p:nvSpPr>
            <p:spPr>
              <a:xfrm>
                <a:off x="4963115" y="3076414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円/楕円 59"/>
              <p:cNvSpPr/>
              <p:nvPr/>
            </p:nvSpPr>
            <p:spPr>
              <a:xfrm>
                <a:off x="6934298" y="4749366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1" name="円/楕円 60"/>
              <p:cNvSpPr/>
              <p:nvPr/>
            </p:nvSpPr>
            <p:spPr>
              <a:xfrm>
                <a:off x="6686618" y="2572358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3" name="グループ化 62"/>
              <p:cNvGrpSpPr/>
              <p:nvPr/>
            </p:nvGrpSpPr>
            <p:grpSpPr>
              <a:xfrm>
                <a:off x="4605253" y="1924286"/>
                <a:ext cx="1312513" cy="1944216"/>
                <a:chOff x="5134919" y="2780928"/>
                <a:chExt cx="1524383" cy="2592288"/>
              </a:xfrm>
            </p:grpSpPr>
            <p:cxnSp>
              <p:nvCxnSpPr>
                <p:cNvPr id="64" name="直線コネクタ 63"/>
                <p:cNvCxnSpPr/>
                <p:nvPr/>
              </p:nvCxnSpPr>
              <p:spPr>
                <a:xfrm flipH="1" flipV="1">
                  <a:off x="5308746" y="2780928"/>
                  <a:ext cx="1337418" cy="115212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tailEnd type="stealt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直線コネクタ 64"/>
                <p:cNvCxnSpPr/>
                <p:nvPr/>
              </p:nvCxnSpPr>
              <p:spPr>
                <a:xfrm flipH="1">
                  <a:off x="5308746" y="4063004"/>
                  <a:ext cx="1350556" cy="1310212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tailEnd type="stealt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直線コネクタ 65"/>
                <p:cNvCxnSpPr/>
                <p:nvPr/>
              </p:nvCxnSpPr>
              <p:spPr>
                <a:xfrm flipH="1" flipV="1">
                  <a:off x="5134919" y="3074644"/>
                  <a:ext cx="1489818" cy="872480"/>
                </a:xfrm>
                <a:prstGeom prst="line">
                  <a:avLst/>
                </a:prstGeom>
                <a:ln w="38100">
                  <a:solidFill>
                    <a:srgbClr val="7030A0"/>
                  </a:solidFill>
                  <a:tailEnd type="stealt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直線コネクタ 66"/>
                <p:cNvCxnSpPr/>
                <p:nvPr/>
              </p:nvCxnSpPr>
              <p:spPr>
                <a:xfrm flipH="1">
                  <a:off x="5148987" y="4037957"/>
                  <a:ext cx="1494581" cy="1133303"/>
                </a:xfrm>
                <a:prstGeom prst="line">
                  <a:avLst/>
                </a:prstGeom>
                <a:ln w="38100">
                  <a:solidFill>
                    <a:srgbClr val="7030A0"/>
                  </a:solidFill>
                  <a:tailEnd type="stealt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8" name="グループ化 67"/>
              <p:cNvGrpSpPr/>
              <p:nvPr/>
            </p:nvGrpSpPr>
            <p:grpSpPr>
              <a:xfrm>
                <a:off x="4431426" y="1096002"/>
                <a:ext cx="1524383" cy="2323474"/>
                <a:chOff x="5134919" y="2780928"/>
                <a:chExt cx="1524383" cy="2592288"/>
              </a:xfrm>
            </p:grpSpPr>
            <p:cxnSp>
              <p:nvCxnSpPr>
                <p:cNvPr id="69" name="直線コネクタ 68"/>
                <p:cNvCxnSpPr/>
                <p:nvPr/>
              </p:nvCxnSpPr>
              <p:spPr>
                <a:xfrm flipH="1" flipV="1">
                  <a:off x="5308746" y="2780928"/>
                  <a:ext cx="1337418" cy="115212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tailEnd type="stealt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直線コネクタ 69"/>
                <p:cNvCxnSpPr/>
                <p:nvPr/>
              </p:nvCxnSpPr>
              <p:spPr>
                <a:xfrm flipH="1">
                  <a:off x="5308746" y="4063004"/>
                  <a:ext cx="1350556" cy="1310212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tailEnd type="stealt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直線コネクタ 70"/>
                <p:cNvCxnSpPr/>
                <p:nvPr/>
              </p:nvCxnSpPr>
              <p:spPr>
                <a:xfrm flipH="1" flipV="1">
                  <a:off x="5134919" y="3074644"/>
                  <a:ext cx="1489818" cy="872480"/>
                </a:xfrm>
                <a:prstGeom prst="line">
                  <a:avLst/>
                </a:prstGeom>
                <a:ln w="38100">
                  <a:solidFill>
                    <a:srgbClr val="7030A0"/>
                  </a:solidFill>
                  <a:tailEnd type="stealt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直線コネクタ 71"/>
                <p:cNvCxnSpPr/>
                <p:nvPr/>
              </p:nvCxnSpPr>
              <p:spPr>
                <a:xfrm flipH="1">
                  <a:off x="5148987" y="4037957"/>
                  <a:ext cx="1494581" cy="1133303"/>
                </a:xfrm>
                <a:prstGeom prst="line">
                  <a:avLst/>
                </a:prstGeom>
                <a:ln w="38100">
                  <a:solidFill>
                    <a:srgbClr val="7030A0"/>
                  </a:solidFill>
                  <a:tailEnd type="stealt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3" name="円/楕円 72"/>
              <p:cNvSpPr/>
              <p:nvPr/>
            </p:nvSpPr>
            <p:spPr>
              <a:xfrm>
                <a:off x="4499992" y="1592382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74" name="直線矢印コネクタ 73"/>
              <p:cNvCxnSpPr/>
              <p:nvPr/>
            </p:nvCxnSpPr>
            <p:spPr>
              <a:xfrm flipV="1">
                <a:off x="3021025" y="2951564"/>
                <a:ext cx="2775111" cy="181471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線矢印コネクタ 74"/>
              <p:cNvCxnSpPr/>
              <p:nvPr/>
            </p:nvCxnSpPr>
            <p:spPr>
              <a:xfrm flipV="1">
                <a:off x="3015735" y="2305170"/>
                <a:ext cx="2880833" cy="244644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円/楕円 75"/>
              <p:cNvSpPr/>
              <p:nvPr/>
            </p:nvSpPr>
            <p:spPr>
              <a:xfrm flipV="1">
                <a:off x="5868144" y="2140310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円/楕円 76"/>
              <p:cNvSpPr/>
              <p:nvPr/>
            </p:nvSpPr>
            <p:spPr>
              <a:xfrm>
                <a:off x="5855362" y="2807548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80" name="直線コネクタ 79"/>
              <p:cNvCxnSpPr/>
              <p:nvPr/>
            </p:nvCxnSpPr>
            <p:spPr>
              <a:xfrm flipH="1">
                <a:off x="1" y="4751618"/>
                <a:ext cx="7985789" cy="529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1" name="グループ化 80"/>
              <p:cNvGrpSpPr/>
              <p:nvPr/>
            </p:nvGrpSpPr>
            <p:grpSpPr>
              <a:xfrm>
                <a:off x="3059832" y="4325826"/>
                <a:ext cx="1688149" cy="561043"/>
                <a:chOff x="3142759" y="3814316"/>
                <a:chExt cx="1688149" cy="561043"/>
              </a:xfrm>
            </p:grpSpPr>
            <p:sp>
              <p:nvSpPr>
                <p:cNvPr id="82" name="円弧 81"/>
                <p:cNvSpPr/>
                <p:nvPr/>
              </p:nvSpPr>
              <p:spPr>
                <a:xfrm rot="6410216" flipH="1">
                  <a:off x="3132641" y="3995862"/>
                  <a:ext cx="360548" cy="340312"/>
                </a:xfrm>
                <a:prstGeom prst="arc">
                  <a:avLst>
                    <a:gd name="adj1" fmla="val 15086066"/>
                    <a:gd name="adj2" fmla="val 20989081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3" name="テキスト ボックス 82"/>
                <p:cNvSpPr txBox="1"/>
                <p:nvPr/>
              </p:nvSpPr>
              <p:spPr>
                <a:xfrm>
                  <a:off x="3519330" y="3814316"/>
                  <a:ext cx="1311578" cy="5610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2400" dirty="0">
                      <a:solidFill>
                        <a:prstClr val="black"/>
                      </a:solidFill>
                    </a:rPr>
                    <a:t>42.4°</a:t>
                  </a:r>
                  <a:endParaRPr lang="ja-JP" altLang="en-US" sz="2400" dirty="0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84" name="グループ化 83"/>
              <p:cNvGrpSpPr/>
              <p:nvPr/>
            </p:nvGrpSpPr>
            <p:grpSpPr>
              <a:xfrm>
                <a:off x="3406298" y="4012518"/>
                <a:ext cx="2479292" cy="1030930"/>
                <a:chOff x="2445321" y="3805926"/>
                <a:chExt cx="2479292" cy="1030930"/>
              </a:xfrm>
            </p:grpSpPr>
            <p:sp>
              <p:nvSpPr>
                <p:cNvPr id="85" name="円弧 84"/>
                <p:cNvSpPr/>
                <p:nvPr/>
              </p:nvSpPr>
              <p:spPr>
                <a:xfrm rot="6410216" flipH="1">
                  <a:off x="2402336" y="3848911"/>
                  <a:ext cx="1030930" cy="944959"/>
                </a:xfrm>
                <a:prstGeom prst="arc">
                  <a:avLst>
                    <a:gd name="adj1" fmla="val 15086066"/>
                    <a:gd name="adj2" fmla="val 20989081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6" name="テキスト ボックス 85"/>
                <p:cNvSpPr txBox="1"/>
                <p:nvPr/>
              </p:nvSpPr>
              <p:spPr>
                <a:xfrm>
                  <a:off x="3519330" y="3814316"/>
                  <a:ext cx="1405283" cy="56104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2400" dirty="0">
                      <a:solidFill>
                        <a:prstClr val="black"/>
                      </a:solidFill>
                    </a:rPr>
                    <a:t>40.6°</a:t>
                  </a:r>
                  <a:endParaRPr lang="ja-JP" altLang="en-US" sz="2400" dirty="0">
                    <a:solidFill>
                      <a:prstClr val="black"/>
                    </a:solidFill>
                  </a:endParaRPr>
                </a:p>
              </p:txBody>
            </p:sp>
          </p:grpSp>
        </p:grpSp>
      </p:grpSp>
      <p:sp>
        <p:nvSpPr>
          <p:cNvPr id="62" name="テキスト ボックス 61"/>
          <p:cNvSpPr txBox="1"/>
          <p:nvPr/>
        </p:nvSpPr>
        <p:spPr>
          <a:xfrm>
            <a:off x="609444" y="3086113"/>
            <a:ext cx="144016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800" b="1" dirty="0"/>
              <a:t>No light</a:t>
            </a:r>
            <a:endParaRPr kumimoji="1" lang="ja-JP" altLang="en-US" sz="2800" b="1" dirty="0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3183936" y="5494826"/>
            <a:ext cx="12230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White</a:t>
            </a:r>
            <a:endParaRPr kumimoji="1" lang="ja-JP" altLang="en-US" sz="2800" b="1" dirty="0"/>
          </a:p>
        </p:txBody>
      </p:sp>
      <p:cxnSp>
        <p:nvCxnSpPr>
          <p:cNvPr id="6" name="直線コネクタ 5"/>
          <p:cNvCxnSpPr/>
          <p:nvPr/>
        </p:nvCxnSpPr>
        <p:spPr>
          <a:xfrm flipH="1" flipV="1">
            <a:off x="3275856" y="5084720"/>
            <a:ext cx="227177" cy="4410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957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グループ化 25"/>
          <p:cNvGrpSpPr/>
          <p:nvPr/>
        </p:nvGrpSpPr>
        <p:grpSpPr>
          <a:xfrm>
            <a:off x="395536" y="3892069"/>
            <a:ext cx="5568071" cy="3641387"/>
            <a:chOff x="-22169" y="1605544"/>
            <a:chExt cx="9163381" cy="6721405"/>
          </a:xfrm>
        </p:grpSpPr>
        <p:pic>
          <p:nvPicPr>
            <p:cNvPr id="15" name="Picture 4" descr="クリックすると新しいウィンドウで開きます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55956">
              <a:off x="6283712" y="4308288"/>
              <a:ext cx="2857500" cy="2695577"/>
            </a:xfrm>
            <a:prstGeom prst="rect">
              <a:avLst/>
            </a:prstGeom>
            <a:noFill/>
            <a:scene3d>
              <a:camera prst="isometricOffAxis2Right"/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正方形/長方形 15"/>
            <p:cNvSpPr/>
            <p:nvPr/>
          </p:nvSpPr>
          <p:spPr>
            <a:xfrm flipH="1" flipV="1">
              <a:off x="-22169" y="3284984"/>
              <a:ext cx="8570147" cy="5041965"/>
            </a:xfrm>
            <a:prstGeom prst="rect">
              <a:avLst/>
            </a:prstGeom>
            <a:solidFill>
              <a:srgbClr val="92D050">
                <a:alpha val="56000"/>
              </a:srgbClr>
            </a:solidFill>
            <a:ln>
              <a:noFill/>
            </a:ln>
            <a:scene3d>
              <a:camera prst="isometricOffAxis1To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7" name="グループ化 16"/>
            <p:cNvGrpSpPr/>
            <p:nvPr/>
          </p:nvGrpSpPr>
          <p:grpSpPr>
            <a:xfrm>
              <a:off x="2555776" y="4581128"/>
              <a:ext cx="648072" cy="1074948"/>
              <a:chOff x="2555776" y="4221088"/>
              <a:chExt cx="648072" cy="1434988"/>
            </a:xfrm>
          </p:grpSpPr>
          <p:sp>
            <p:nvSpPr>
              <p:cNvPr id="18" name="円/楕円 17"/>
              <p:cNvSpPr/>
              <p:nvPr/>
            </p:nvSpPr>
            <p:spPr>
              <a:xfrm>
                <a:off x="2699793" y="4221088"/>
                <a:ext cx="282088" cy="36004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9" name="直線コネクタ 18"/>
              <p:cNvCxnSpPr>
                <a:stCxn id="18" idx="4"/>
              </p:cNvCxnSpPr>
              <p:nvPr/>
            </p:nvCxnSpPr>
            <p:spPr>
              <a:xfrm>
                <a:off x="2840837" y="4581129"/>
                <a:ext cx="38975" cy="72008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/>
              <p:cNvCxnSpPr/>
              <p:nvPr/>
            </p:nvCxnSpPr>
            <p:spPr>
              <a:xfrm flipH="1">
                <a:off x="2679261" y="5296036"/>
                <a:ext cx="201746" cy="3600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/>
              <p:cNvCxnSpPr/>
              <p:nvPr/>
            </p:nvCxnSpPr>
            <p:spPr>
              <a:xfrm>
                <a:off x="2881007" y="5296036"/>
                <a:ext cx="201746" cy="3600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/>
              <p:cNvCxnSpPr/>
              <p:nvPr/>
            </p:nvCxnSpPr>
            <p:spPr>
              <a:xfrm flipV="1">
                <a:off x="2555776" y="4790662"/>
                <a:ext cx="325231" cy="15050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/>
              <p:cNvCxnSpPr/>
              <p:nvPr/>
            </p:nvCxnSpPr>
            <p:spPr>
              <a:xfrm flipH="1" flipV="1">
                <a:off x="2881007" y="4792041"/>
                <a:ext cx="322841" cy="14912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4" name="Picture 2" descr="クリックすると新しいウィンドウで開きます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608" y="1605544"/>
              <a:ext cx="1066640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5" name="直線矢印コネクタ 24"/>
            <p:cNvCxnSpPr/>
            <p:nvPr/>
          </p:nvCxnSpPr>
          <p:spPr>
            <a:xfrm flipH="1" flipV="1">
              <a:off x="1592995" y="2345774"/>
              <a:ext cx="6651412" cy="2235354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グループ化 13"/>
          <p:cNvGrpSpPr/>
          <p:nvPr/>
        </p:nvGrpSpPr>
        <p:grpSpPr>
          <a:xfrm>
            <a:off x="570894" y="1696545"/>
            <a:ext cx="5009218" cy="2593692"/>
            <a:chOff x="-22169" y="2996952"/>
            <a:chExt cx="9219681" cy="5329997"/>
          </a:xfrm>
        </p:grpSpPr>
        <p:pic>
          <p:nvPicPr>
            <p:cNvPr id="3" name="Picture 2" descr="クリックすると新しいウィンドウで開きます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225" y="2996952"/>
              <a:ext cx="1195387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4" descr="クリックすると新しいウィンドウで開きます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300573">
              <a:off x="6340012" y="3503046"/>
              <a:ext cx="2857500" cy="2695576"/>
            </a:xfrm>
            <a:prstGeom prst="rect">
              <a:avLst/>
            </a:prstGeom>
            <a:noFill/>
            <a:scene3d>
              <a:camera prst="isometricOffAxis2Right"/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正方形/長方形 4"/>
            <p:cNvSpPr/>
            <p:nvPr/>
          </p:nvSpPr>
          <p:spPr>
            <a:xfrm flipH="1" flipV="1">
              <a:off x="-22169" y="3284984"/>
              <a:ext cx="8570147" cy="5041965"/>
            </a:xfrm>
            <a:prstGeom prst="rect">
              <a:avLst/>
            </a:prstGeom>
            <a:solidFill>
              <a:srgbClr val="92D050">
                <a:alpha val="56000"/>
              </a:srgbClr>
            </a:solidFill>
            <a:ln>
              <a:noFill/>
            </a:ln>
            <a:scene3d>
              <a:camera prst="isometricOffAxis1To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2555776" y="4581128"/>
              <a:ext cx="648072" cy="1074948"/>
              <a:chOff x="2555776" y="4221088"/>
              <a:chExt cx="648072" cy="1434988"/>
            </a:xfrm>
          </p:grpSpPr>
          <p:sp>
            <p:nvSpPr>
              <p:cNvPr id="7" name="円/楕円 6"/>
              <p:cNvSpPr/>
              <p:nvPr/>
            </p:nvSpPr>
            <p:spPr>
              <a:xfrm>
                <a:off x="2699793" y="4221088"/>
                <a:ext cx="282088" cy="36004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8" name="直線コネクタ 7"/>
              <p:cNvCxnSpPr>
                <a:stCxn id="7" idx="4"/>
              </p:cNvCxnSpPr>
              <p:nvPr/>
            </p:nvCxnSpPr>
            <p:spPr>
              <a:xfrm>
                <a:off x="2840837" y="4581129"/>
                <a:ext cx="38975" cy="72008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コネクタ 8"/>
              <p:cNvCxnSpPr/>
              <p:nvPr/>
            </p:nvCxnSpPr>
            <p:spPr>
              <a:xfrm flipH="1">
                <a:off x="2679261" y="5296036"/>
                <a:ext cx="201746" cy="3600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>
              <a:xfrm>
                <a:off x="2881007" y="5296036"/>
                <a:ext cx="201746" cy="3600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コネクタ 10"/>
              <p:cNvCxnSpPr/>
              <p:nvPr/>
            </p:nvCxnSpPr>
            <p:spPr>
              <a:xfrm flipV="1">
                <a:off x="2555776" y="4790662"/>
                <a:ext cx="325231" cy="15050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/>
              <p:cNvCxnSpPr/>
              <p:nvPr/>
            </p:nvCxnSpPr>
            <p:spPr>
              <a:xfrm flipH="1" flipV="1">
                <a:off x="2881007" y="4792041"/>
                <a:ext cx="322841" cy="14912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直線矢印コネクタ 12"/>
            <p:cNvCxnSpPr/>
            <p:nvPr/>
          </p:nvCxnSpPr>
          <p:spPr>
            <a:xfrm flipH="1">
              <a:off x="1317478" y="3597027"/>
              <a:ext cx="649488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テキスト ボックス 29"/>
          <p:cNvSpPr txBox="1"/>
          <p:nvPr/>
        </p:nvSpPr>
        <p:spPr>
          <a:xfrm>
            <a:off x="0" y="260648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dirty="0">
                <a:latin typeface="+mj-lt"/>
              </a:rPr>
              <a:t>Q4. Length of the Bow</a:t>
            </a:r>
            <a:endParaRPr kumimoji="1" lang="ja-JP" altLang="en-US" sz="4000" dirty="0">
              <a:latin typeface="+mj-lt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825599" y="2268263"/>
            <a:ext cx="33184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5400" b="1" dirty="0">
                <a:latin typeface="+mj-lt"/>
              </a:rPr>
              <a:t>Longer</a:t>
            </a:r>
            <a:endParaRPr kumimoji="1" lang="ja-JP" altLang="en-US" sz="5400" b="1" dirty="0">
              <a:latin typeface="+mj-lt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825598" y="5457998"/>
            <a:ext cx="33184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5400" b="1" dirty="0">
                <a:latin typeface="+mj-lt"/>
              </a:rPr>
              <a:t>Shorter</a:t>
            </a:r>
            <a:endParaRPr kumimoji="1" lang="ja-JP" altLang="en-US" sz="5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20566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Q.5  Where? and When?</a:t>
            </a:r>
            <a:endParaRPr kumimoji="1" lang="ja-JP" altLang="en-US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501745" y="4739531"/>
            <a:ext cx="3119395" cy="1615172"/>
            <a:chOff x="-22169" y="2996952"/>
            <a:chExt cx="9219681" cy="5329997"/>
          </a:xfrm>
        </p:grpSpPr>
        <p:pic>
          <p:nvPicPr>
            <p:cNvPr id="4" name="Picture 2" descr="クリックすると新しいウィンドウで開きます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224" y="2996952"/>
              <a:ext cx="1195387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クリックすると新しいウィンドウで開きます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300573">
              <a:off x="6340012" y="3503046"/>
              <a:ext cx="2857500" cy="2695576"/>
            </a:xfrm>
            <a:prstGeom prst="rect">
              <a:avLst/>
            </a:prstGeom>
            <a:noFill/>
            <a:scene3d>
              <a:camera prst="isometricOffAxis2Right"/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正方形/長方形 5"/>
            <p:cNvSpPr/>
            <p:nvPr/>
          </p:nvSpPr>
          <p:spPr>
            <a:xfrm flipH="1" flipV="1">
              <a:off x="-22169" y="3284984"/>
              <a:ext cx="8570147" cy="5041965"/>
            </a:xfrm>
            <a:prstGeom prst="rect">
              <a:avLst/>
            </a:prstGeom>
            <a:solidFill>
              <a:srgbClr val="99CC00">
                <a:alpha val="55686"/>
              </a:srgbClr>
            </a:solidFill>
            <a:ln>
              <a:noFill/>
            </a:ln>
            <a:scene3d>
              <a:camera prst="isometricOffAxis1To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" name="グループ化 6"/>
            <p:cNvGrpSpPr/>
            <p:nvPr/>
          </p:nvGrpSpPr>
          <p:grpSpPr>
            <a:xfrm>
              <a:off x="2555776" y="4581128"/>
              <a:ext cx="648072" cy="1074948"/>
              <a:chOff x="2555776" y="4221088"/>
              <a:chExt cx="648072" cy="1434988"/>
            </a:xfrm>
          </p:grpSpPr>
          <p:sp>
            <p:nvSpPr>
              <p:cNvPr id="9" name="円/楕円 8"/>
              <p:cNvSpPr/>
              <p:nvPr/>
            </p:nvSpPr>
            <p:spPr>
              <a:xfrm>
                <a:off x="2699793" y="4221088"/>
                <a:ext cx="282088" cy="36004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0" name="直線コネクタ 9"/>
              <p:cNvCxnSpPr>
                <a:stCxn id="9" idx="4"/>
              </p:cNvCxnSpPr>
              <p:nvPr/>
            </p:nvCxnSpPr>
            <p:spPr>
              <a:xfrm>
                <a:off x="2840837" y="4581129"/>
                <a:ext cx="38975" cy="72008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コネクタ 10"/>
              <p:cNvCxnSpPr/>
              <p:nvPr/>
            </p:nvCxnSpPr>
            <p:spPr>
              <a:xfrm flipH="1">
                <a:off x="2679261" y="5296036"/>
                <a:ext cx="201746" cy="3600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/>
              <p:cNvCxnSpPr/>
              <p:nvPr/>
            </p:nvCxnSpPr>
            <p:spPr>
              <a:xfrm>
                <a:off x="2881007" y="5296036"/>
                <a:ext cx="201746" cy="3600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/>
              <p:cNvCxnSpPr/>
              <p:nvPr/>
            </p:nvCxnSpPr>
            <p:spPr>
              <a:xfrm flipV="1">
                <a:off x="2555776" y="4790662"/>
                <a:ext cx="325231" cy="15050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/>
              <p:cNvCxnSpPr/>
              <p:nvPr/>
            </p:nvCxnSpPr>
            <p:spPr>
              <a:xfrm flipH="1" flipV="1">
                <a:off x="2881007" y="4792041"/>
                <a:ext cx="322841" cy="14912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直線矢印コネクタ 7"/>
            <p:cNvCxnSpPr/>
            <p:nvPr/>
          </p:nvCxnSpPr>
          <p:spPr>
            <a:xfrm flipH="1">
              <a:off x="1317478" y="3597027"/>
              <a:ext cx="649488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グループ化 15"/>
          <p:cNvGrpSpPr/>
          <p:nvPr/>
        </p:nvGrpSpPr>
        <p:grpSpPr>
          <a:xfrm flipH="1">
            <a:off x="5744723" y="4724747"/>
            <a:ext cx="3119395" cy="1615172"/>
            <a:chOff x="-22169" y="2996952"/>
            <a:chExt cx="9219681" cy="5329996"/>
          </a:xfrm>
        </p:grpSpPr>
        <p:pic>
          <p:nvPicPr>
            <p:cNvPr id="17" name="Picture 2" descr="クリックすると新しいウィンドウで開きます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224" y="2996952"/>
              <a:ext cx="1195387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4" descr="クリックすると新しいウィンドウで開きます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300573">
              <a:off x="6340012" y="3503046"/>
              <a:ext cx="2857500" cy="2695575"/>
            </a:xfrm>
            <a:prstGeom prst="rect">
              <a:avLst/>
            </a:prstGeom>
            <a:noFill/>
            <a:scene3d>
              <a:camera prst="isometricOffAxis2Right"/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正方形/長方形 18"/>
            <p:cNvSpPr/>
            <p:nvPr/>
          </p:nvSpPr>
          <p:spPr>
            <a:xfrm flipH="1" flipV="1">
              <a:off x="-22169" y="3284985"/>
              <a:ext cx="8570147" cy="5041963"/>
            </a:xfrm>
            <a:prstGeom prst="rect">
              <a:avLst/>
            </a:prstGeom>
            <a:solidFill>
              <a:srgbClr val="99CC00">
                <a:alpha val="55686"/>
              </a:srgbClr>
            </a:solidFill>
            <a:ln>
              <a:noFill/>
            </a:ln>
            <a:scene3d>
              <a:camera prst="isometricOffAxis2To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2555776" y="4581128"/>
              <a:ext cx="648072" cy="1074948"/>
              <a:chOff x="2555776" y="4221088"/>
              <a:chExt cx="648072" cy="1434988"/>
            </a:xfrm>
          </p:grpSpPr>
          <p:sp>
            <p:nvSpPr>
              <p:cNvPr id="22" name="円/楕円 21"/>
              <p:cNvSpPr/>
              <p:nvPr/>
            </p:nvSpPr>
            <p:spPr>
              <a:xfrm>
                <a:off x="2699793" y="4221088"/>
                <a:ext cx="282088" cy="36004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23" name="直線コネクタ 22"/>
              <p:cNvCxnSpPr>
                <a:stCxn id="22" idx="4"/>
              </p:cNvCxnSpPr>
              <p:nvPr/>
            </p:nvCxnSpPr>
            <p:spPr>
              <a:xfrm>
                <a:off x="2840837" y="4581129"/>
                <a:ext cx="38975" cy="72008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/>
              <p:nvPr/>
            </p:nvCxnSpPr>
            <p:spPr>
              <a:xfrm flipH="1">
                <a:off x="2679261" y="5296036"/>
                <a:ext cx="201746" cy="3600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>
                <a:off x="2881007" y="5296036"/>
                <a:ext cx="201746" cy="3600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/>
              <p:nvPr/>
            </p:nvCxnSpPr>
            <p:spPr>
              <a:xfrm flipV="1">
                <a:off x="2555776" y="4790662"/>
                <a:ext cx="325231" cy="15050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 flipH="1" flipV="1">
                <a:off x="2881007" y="4792041"/>
                <a:ext cx="322841" cy="14912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直線矢印コネクタ 20"/>
            <p:cNvCxnSpPr/>
            <p:nvPr/>
          </p:nvCxnSpPr>
          <p:spPr>
            <a:xfrm flipH="1">
              <a:off x="1317477" y="3597026"/>
              <a:ext cx="649488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テキスト ボックス 39"/>
          <p:cNvSpPr txBox="1"/>
          <p:nvPr/>
        </p:nvSpPr>
        <p:spPr>
          <a:xfrm>
            <a:off x="-1266681" y="4236474"/>
            <a:ext cx="3318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>
                <a:latin typeface="+mj-lt"/>
              </a:rPr>
              <a:t>East</a:t>
            </a:r>
            <a:endParaRPr kumimoji="1" lang="ja-JP" altLang="en-US" sz="3600" dirty="0">
              <a:latin typeface="+mj-lt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454224" y="4268936"/>
            <a:ext cx="3318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>
                <a:latin typeface="+mj-lt"/>
              </a:rPr>
              <a:t>East</a:t>
            </a:r>
            <a:endParaRPr kumimoji="1" lang="ja-JP" altLang="en-US" sz="3600" dirty="0">
              <a:latin typeface="+mj-lt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951560" y="4236161"/>
            <a:ext cx="3318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>
                <a:latin typeface="+mj-lt"/>
              </a:rPr>
              <a:t>We</a:t>
            </a:r>
            <a:r>
              <a:rPr kumimoji="1" lang="en-US" altLang="ja-JP" sz="3600" dirty="0">
                <a:latin typeface="+mj-lt"/>
              </a:rPr>
              <a:t>st</a:t>
            </a:r>
            <a:endParaRPr kumimoji="1" lang="ja-JP" altLang="en-US" sz="3600" dirty="0">
              <a:latin typeface="+mj-lt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942231" y="4149080"/>
            <a:ext cx="3318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>
                <a:latin typeface="+mj-lt"/>
              </a:rPr>
              <a:t>We</a:t>
            </a:r>
            <a:r>
              <a:rPr kumimoji="1" lang="en-US" altLang="ja-JP" sz="3600" dirty="0">
                <a:latin typeface="+mj-lt"/>
              </a:rPr>
              <a:t>st</a:t>
            </a:r>
            <a:endParaRPr kumimoji="1" lang="ja-JP" altLang="en-US" sz="3600" dirty="0">
              <a:latin typeface="+mj-lt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15080" y="6311061"/>
            <a:ext cx="3318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>
                <a:latin typeface="+mj-lt"/>
              </a:rPr>
              <a:t>Morning</a:t>
            </a:r>
            <a:endParaRPr kumimoji="1" lang="ja-JP" altLang="en-US" sz="3600" dirty="0">
              <a:latin typeface="+mj-lt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755101" y="6351823"/>
            <a:ext cx="3318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>
                <a:latin typeface="+mj-lt"/>
              </a:rPr>
              <a:t>Afternoon</a:t>
            </a:r>
            <a:endParaRPr kumimoji="1" lang="ja-JP" altLang="en-US" sz="3600" dirty="0">
              <a:latin typeface="+mj-lt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593238" y="1251010"/>
            <a:ext cx="7069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>
                <a:latin typeface="+mj-lt"/>
              </a:rPr>
              <a:t>Late morning </a:t>
            </a:r>
            <a:r>
              <a:rPr lang="ja-JP" altLang="en-US" sz="3600" dirty="0">
                <a:latin typeface="+mj-lt"/>
              </a:rPr>
              <a:t>～ </a:t>
            </a:r>
            <a:r>
              <a:rPr lang="en-US" altLang="ja-JP" sz="3600" dirty="0">
                <a:latin typeface="+mj-lt"/>
              </a:rPr>
              <a:t>Early afternoon</a:t>
            </a:r>
            <a:endParaRPr kumimoji="1" lang="ja-JP" altLang="en-US" sz="3600" dirty="0">
              <a:latin typeface="+mj-lt"/>
            </a:endParaRPr>
          </a:p>
        </p:txBody>
      </p:sp>
      <p:grpSp>
        <p:nvGrpSpPr>
          <p:cNvPr id="58" name="グループ化 57"/>
          <p:cNvGrpSpPr/>
          <p:nvPr/>
        </p:nvGrpSpPr>
        <p:grpSpPr>
          <a:xfrm>
            <a:off x="3043111" y="1734247"/>
            <a:ext cx="3579549" cy="2774873"/>
            <a:chOff x="-22169" y="0"/>
            <a:chExt cx="8570147" cy="8326949"/>
          </a:xfrm>
        </p:grpSpPr>
        <p:pic>
          <p:nvPicPr>
            <p:cNvPr id="47" name="Picture 4" descr="クリックすると新しいウィンドウで開きます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324169">
              <a:off x="5101085" y="4746634"/>
              <a:ext cx="2857500" cy="2695576"/>
            </a:xfrm>
            <a:prstGeom prst="rect">
              <a:avLst/>
            </a:prstGeom>
            <a:noFill/>
            <a:scene3d>
              <a:camera prst="isometricOffAxis2Right"/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正方形/長方形 47"/>
            <p:cNvSpPr/>
            <p:nvPr/>
          </p:nvSpPr>
          <p:spPr>
            <a:xfrm flipH="1" flipV="1">
              <a:off x="-22169" y="3284984"/>
              <a:ext cx="8570147" cy="5041965"/>
            </a:xfrm>
            <a:prstGeom prst="rect">
              <a:avLst/>
            </a:prstGeom>
            <a:solidFill>
              <a:srgbClr val="92D050">
                <a:alpha val="56000"/>
              </a:srgbClr>
            </a:solidFill>
            <a:ln>
              <a:noFill/>
            </a:ln>
            <a:scene3d>
              <a:camera prst="isometricOffAxis1To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9" name="グループ化 48"/>
            <p:cNvGrpSpPr/>
            <p:nvPr/>
          </p:nvGrpSpPr>
          <p:grpSpPr>
            <a:xfrm>
              <a:off x="2555776" y="4581128"/>
              <a:ext cx="648072" cy="1074948"/>
              <a:chOff x="2555776" y="4221088"/>
              <a:chExt cx="648072" cy="1434988"/>
            </a:xfrm>
          </p:grpSpPr>
          <p:sp>
            <p:nvSpPr>
              <p:cNvPr id="50" name="円/楕円 49"/>
              <p:cNvSpPr/>
              <p:nvPr/>
            </p:nvSpPr>
            <p:spPr>
              <a:xfrm>
                <a:off x="2699793" y="4221088"/>
                <a:ext cx="282088" cy="36004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51" name="直線コネクタ 50"/>
              <p:cNvCxnSpPr>
                <a:stCxn id="50" idx="4"/>
              </p:cNvCxnSpPr>
              <p:nvPr/>
            </p:nvCxnSpPr>
            <p:spPr>
              <a:xfrm>
                <a:off x="2840837" y="4581129"/>
                <a:ext cx="38975" cy="72008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/>
              <p:cNvCxnSpPr/>
              <p:nvPr/>
            </p:nvCxnSpPr>
            <p:spPr>
              <a:xfrm flipH="1">
                <a:off x="2679261" y="5296036"/>
                <a:ext cx="201746" cy="3600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コネクタ 52"/>
              <p:cNvCxnSpPr/>
              <p:nvPr/>
            </p:nvCxnSpPr>
            <p:spPr>
              <a:xfrm>
                <a:off x="2881007" y="5296036"/>
                <a:ext cx="201746" cy="3600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コネクタ 53"/>
              <p:cNvCxnSpPr/>
              <p:nvPr/>
            </p:nvCxnSpPr>
            <p:spPr>
              <a:xfrm flipV="1">
                <a:off x="2555776" y="4790662"/>
                <a:ext cx="325231" cy="15050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/>
              <p:cNvCxnSpPr/>
              <p:nvPr/>
            </p:nvCxnSpPr>
            <p:spPr>
              <a:xfrm flipH="1" flipV="1">
                <a:off x="2881007" y="4792041"/>
                <a:ext cx="322841" cy="14912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6" name="Picture 2" descr="クリックすると新しいウィンドウで開きます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9301" y="0"/>
              <a:ext cx="963966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7" name="直線矢印コネクタ 56"/>
            <p:cNvCxnSpPr/>
            <p:nvPr/>
          </p:nvCxnSpPr>
          <p:spPr>
            <a:xfrm flipH="1" flipV="1">
              <a:off x="2253265" y="794970"/>
              <a:ext cx="5127047" cy="4325569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97737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Q.7 Secondary Rainbows</a:t>
            </a:r>
            <a:endParaRPr kumimoji="1" lang="ja-JP" altLang="en-US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-1207181" y="2259870"/>
            <a:ext cx="6571269" cy="5211240"/>
            <a:chOff x="1" y="1123735"/>
            <a:chExt cx="7985789" cy="6333003"/>
          </a:xfrm>
        </p:grpSpPr>
        <p:sp>
          <p:nvSpPr>
            <p:cNvPr id="4" name="アーチ 3"/>
            <p:cNvSpPr/>
            <p:nvPr/>
          </p:nvSpPr>
          <p:spPr>
            <a:xfrm rot="290261">
              <a:off x="1832642" y="3299492"/>
              <a:ext cx="5410392" cy="4157246"/>
            </a:xfrm>
            <a:prstGeom prst="blockArc">
              <a:avLst>
                <a:gd name="adj1" fmla="val 11247115"/>
                <a:gd name="adj2" fmla="val 20479845"/>
                <a:gd name="adj3" fmla="val 2494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アーチ 4"/>
            <p:cNvSpPr/>
            <p:nvPr/>
          </p:nvSpPr>
          <p:spPr>
            <a:xfrm rot="290261">
              <a:off x="2120586" y="3629906"/>
              <a:ext cx="4898594" cy="3547817"/>
            </a:xfrm>
            <a:prstGeom prst="blockArc">
              <a:avLst>
                <a:gd name="adj1" fmla="val 11435672"/>
                <a:gd name="adj2" fmla="val 20308007"/>
                <a:gd name="adj3" fmla="val 3372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1" y="1123735"/>
              <a:ext cx="7985789" cy="5043851"/>
              <a:chOff x="1" y="1123735"/>
              <a:chExt cx="7985789" cy="5043851"/>
            </a:xfrm>
          </p:grpSpPr>
          <p:sp>
            <p:nvSpPr>
              <p:cNvPr id="7" name="円/楕円 6"/>
              <p:cNvSpPr/>
              <p:nvPr/>
            </p:nvSpPr>
            <p:spPr>
              <a:xfrm>
                <a:off x="2699792" y="4732598"/>
                <a:ext cx="36004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8" name="直線コネクタ 7"/>
              <p:cNvCxnSpPr>
                <a:stCxn id="7" idx="4"/>
              </p:cNvCxnSpPr>
              <p:nvPr/>
            </p:nvCxnSpPr>
            <p:spPr>
              <a:xfrm>
                <a:off x="2879812" y="5092638"/>
                <a:ext cx="0" cy="72008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コネクタ 8"/>
              <p:cNvCxnSpPr/>
              <p:nvPr/>
            </p:nvCxnSpPr>
            <p:spPr>
              <a:xfrm flipH="1">
                <a:off x="2679261" y="5807546"/>
                <a:ext cx="201746" cy="3600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>
              <a:xfrm>
                <a:off x="2881007" y="5807546"/>
                <a:ext cx="201746" cy="3600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コネクタ 10"/>
              <p:cNvCxnSpPr/>
              <p:nvPr/>
            </p:nvCxnSpPr>
            <p:spPr>
              <a:xfrm flipV="1">
                <a:off x="2555776" y="5302172"/>
                <a:ext cx="325231" cy="15050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/>
              <p:cNvCxnSpPr/>
              <p:nvPr/>
            </p:nvCxnSpPr>
            <p:spPr>
              <a:xfrm flipH="1" flipV="1">
                <a:off x="2881007" y="5303551"/>
                <a:ext cx="322841" cy="14912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円/楕円 21"/>
              <p:cNvSpPr/>
              <p:nvPr/>
            </p:nvSpPr>
            <p:spPr>
              <a:xfrm>
                <a:off x="6879183" y="1530276"/>
                <a:ext cx="144015" cy="14401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44" name="直線コネクタ 43"/>
              <p:cNvCxnSpPr/>
              <p:nvPr/>
            </p:nvCxnSpPr>
            <p:spPr>
              <a:xfrm flipH="1">
                <a:off x="4617366" y="2867057"/>
                <a:ext cx="1286853" cy="849977"/>
              </a:xfrm>
              <a:prstGeom prst="line">
                <a:avLst/>
              </a:prstGeom>
              <a:ln w="38100">
                <a:solidFill>
                  <a:srgbClr val="7030A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コネクタ 37"/>
              <p:cNvCxnSpPr/>
              <p:nvPr/>
            </p:nvCxnSpPr>
            <p:spPr>
              <a:xfrm flipH="1">
                <a:off x="4605253" y="2245130"/>
                <a:ext cx="1350555" cy="1174346"/>
              </a:xfrm>
              <a:prstGeom prst="line">
                <a:avLst/>
              </a:prstGeom>
              <a:ln w="38100">
                <a:solidFill>
                  <a:srgbClr val="FF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矢印コネクタ 25"/>
              <p:cNvCxnSpPr/>
              <p:nvPr/>
            </p:nvCxnSpPr>
            <p:spPr>
              <a:xfrm flipV="1">
                <a:off x="3021025" y="2951564"/>
                <a:ext cx="2775111" cy="181471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矢印コネクタ 26"/>
              <p:cNvCxnSpPr/>
              <p:nvPr/>
            </p:nvCxnSpPr>
            <p:spPr>
              <a:xfrm flipV="1">
                <a:off x="3015735" y="2305170"/>
                <a:ext cx="2880833" cy="2446449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円/楕円 27"/>
              <p:cNvSpPr/>
              <p:nvPr/>
            </p:nvSpPr>
            <p:spPr>
              <a:xfrm flipV="1">
                <a:off x="5868144" y="2140310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円/楕円 28"/>
              <p:cNvSpPr/>
              <p:nvPr/>
            </p:nvSpPr>
            <p:spPr>
              <a:xfrm>
                <a:off x="5855362" y="2807548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0" name="直線コネクタ 29"/>
              <p:cNvCxnSpPr/>
              <p:nvPr/>
            </p:nvCxnSpPr>
            <p:spPr>
              <a:xfrm flipH="1">
                <a:off x="1" y="4751618"/>
                <a:ext cx="7985789" cy="529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テキスト ボックス 35"/>
              <p:cNvSpPr txBox="1"/>
              <p:nvPr/>
            </p:nvSpPr>
            <p:spPr>
              <a:xfrm>
                <a:off x="3436403" y="4325825"/>
                <a:ext cx="1399087" cy="5610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400" dirty="0">
                    <a:solidFill>
                      <a:prstClr val="black"/>
                    </a:solidFill>
                  </a:rPr>
                  <a:t>42.4°</a:t>
                </a:r>
                <a:endParaRPr lang="ja-JP" altLang="en-US" sz="2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円弧 32"/>
              <p:cNvSpPr/>
              <p:nvPr/>
            </p:nvSpPr>
            <p:spPr>
              <a:xfrm rot="5969843" flipH="1">
                <a:off x="3090840" y="3937559"/>
                <a:ext cx="1344070" cy="1185420"/>
              </a:xfrm>
              <a:prstGeom prst="arc">
                <a:avLst>
                  <a:gd name="adj1" fmla="val 15086066"/>
                  <a:gd name="adj2" fmla="val 240418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円/楕円 19"/>
              <p:cNvSpPr/>
              <p:nvPr/>
            </p:nvSpPr>
            <p:spPr>
              <a:xfrm>
                <a:off x="6232884" y="1123735"/>
                <a:ext cx="144015" cy="14401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65" name="グループ化 64"/>
          <p:cNvGrpSpPr/>
          <p:nvPr/>
        </p:nvGrpSpPr>
        <p:grpSpPr>
          <a:xfrm>
            <a:off x="-324825" y="2367552"/>
            <a:ext cx="5976664" cy="5205424"/>
            <a:chOff x="1566701" y="1508648"/>
            <a:chExt cx="5410392" cy="4960421"/>
          </a:xfrm>
        </p:grpSpPr>
        <p:cxnSp>
          <p:nvCxnSpPr>
            <p:cNvPr id="47" name="直線コネクタ 46"/>
            <p:cNvCxnSpPr/>
            <p:nvPr/>
          </p:nvCxnSpPr>
          <p:spPr>
            <a:xfrm flipH="1">
              <a:off x="4663264" y="1508648"/>
              <a:ext cx="822781" cy="928737"/>
            </a:xfrm>
            <a:prstGeom prst="line">
              <a:avLst/>
            </a:prstGeom>
            <a:ln w="38100">
              <a:solidFill>
                <a:srgbClr val="7030A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>
            <a:xfrm flipH="1">
              <a:off x="4741978" y="1817637"/>
              <a:ext cx="1193082" cy="1001989"/>
            </a:xfrm>
            <a:prstGeom prst="line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矢印コネクタ 54"/>
            <p:cNvCxnSpPr/>
            <p:nvPr/>
          </p:nvCxnSpPr>
          <p:spPr>
            <a:xfrm flipV="1">
              <a:off x="3010729" y="1552406"/>
              <a:ext cx="2471462" cy="271307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6" name="グループ化 55"/>
            <p:cNvGrpSpPr/>
            <p:nvPr/>
          </p:nvGrpSpPr>
          <p:grpSpPr>
            <a:xfrm>
              <a:off x="3059832" y="3712569"/>
              <a:ext cx="2014823" cy="633723"/>
              <a:chOff x="3142759" y="3712569"/>
              <a:chExt cx="2014823" cy="633723"/>
            </a:xfrm>
          </p:grpSpPr>
          <p:sp>
            <p:nvSpPr>
              <p:cNvPr id="57" name="円弧 56"/>
              <p:cNvSpPr/>
              <p:nvPr/>
            </p:nvSpPr>
            <p:spPr>
              <a:xfrm rot="6410216" flipH="1">
                <a:off x="3132641" y="3995862"/>
                <a:ext cx="360548" cy="340312"/>
              </a:xfrm>
              <a:prstGeom prst="arc">
                <a:avLst>
                  <a:gd name="adj1" fmla="val 15086066"/>
                  <a:gd name="adj2" fmla="val 20989081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テキスト ボックス 57"/>
              <p:cNvSpPr txBox="1"/>
              <p:nvPr/>
            </p:nvSpPr>
            <p:spPr>
              <a:xfrm>
                <a:off x="4162345" y="3712569"/>
                <a:ext cx="995237" cy="439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400" dirty="0">
                    <a:solidFill>
                      <a:prstClr val="black"/>
                    </a:solidFill>
                  </a:rPr>
                  <a:t>53.5°</a:t>
                </a:r>
                <a:endParaRPr lang="ja-JP" altLang="en-US" sz="2400" dirty="0">
                  <a:solidFill>
                    <a:prstClr val="black"/>
                  </a:solidFill>
                </a:endParaRPr>
              </a:p>
            </p:txBody>
          </p:sp>
        </p:grpSp>
        <p:cxnSp>
          <p:nvCxnSpPr>
            <p:cNvPr id="59" name="直線矢印コネクタ 58"/>
            <p:cNvCxnSpPr/>
            <p:nvPr/>
          </p:nvCxnSpPr>
          <p:spPr>
            <a:xfrm flipV="1">
              <a:off x="2987824" y="1861752"/>
              <a:ext cx="2897142" cy="243134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アーチ 62"/>
            <p:cNvSpPr/>
            <p:nvPr/>
          </p:nvSpPr>
          <p:spPr>
            <a:xfrm rot="290261">
              <a:off x="1566701" y="2311823"/>
              <a:ext cx="5410392" cy="4157246"/>
            </a:xfrm>
            <a:prstGeom prst="blockArc">
              <a:avLst>
                <a:gd name="adj1" fmla="val 10870895"/>
                <a:gd name="adj2" fmla="val 21143024"/>
                <a:gd name="adj3" fmla="val 5231"/>
              </a:avLst>
            </a:prstGeom>
            <a:solidFill>
              <a:srgbClr val="7030A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64" name="アーチ 63"/>
            <p:cNvSpPr/>
            <p:nvPr/>
          </p:nvSpPr>
          <p:spPr>
            <a:xfrm rot="290261">
              <a:off x="1780666" y="2729106"/>
              <a:ext cx="4898594" cy="3614547"/>
            </a:xfrm>
            <a:prstGeom prst="blockArc">
              <a:avLst>
                <a:gd name="adj1" fmla="val 10812299"/>
                <a:gd name="adj2" fmla="val 20946546"/>
                <a:gd name="adj3" fmla="val 6111"/>
              </a:avLst>
            </a:prstGeom>
            <a:solidFill>
              <a:srgbClr val="FF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66" name="正方形/長方形 65"/>
          <p:cNvSpPr/>
          <p:nvPr/>
        </p:nvSpPr>
        <p:spPr>
          <a:xfrm>
            <a:off x="5358049" y="1511547"/>
            <a:ext cx="3676006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dirty="0">
                <a:solidFill>
                  <a:srgbClr val="FF0000"/>
                </a:solidFill>
              </a:rPr>
              <a:t>Red</a:t>
            </a:r>
            <a:r>
              <a:rPr lang="ja-JP" altLang="en-US" sz="4400" dirty="0">
                <a:solidFill>
                  <a:srgbClr val="FF0000"/>
                </a:solidFill>
              </a:rPr>
              <a:t> </a:t>
            </a:r>
            <a:r>
              <a:rPr lang="en-US" altLang="ja-JP" sz="4400" dirty="0">
                <a:solidFill>
                  <a:srgbClr val="FF0000"/>
                </a:solidFill>
              </a:rPr>
              <a:t>: Inside</a:t>
            </a:r>
          </a:p>
          <a:p>
            <a:r>
              <a:rPr lang="en-US" altLang="ja-JP" sz="4400" dirty="0">
                <a:solidFill>
                  <a:srgbClr val="FF0000"/>
                </a:solidFill>
              </a:rPr>
              <a:t>Radius : 53.5°</a:t>
            </a:r>
          </a:p>
          <a:p>
            <a:r>
              <a:rPr lang="en-US" altLang="ja-JP" sz="4400" dirty="0">
                <a:solidFill>
                  <a:srgbClr val="FF0000"/>
                </a:solidFill>
              </a:rPr>
              <a:t>Width : 3.1° </a:t>
            </a:r>
            <a:endParaRPr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5652120" y="4433044"/>
            <a:ext cx="356501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/>
              <a:t>Primary Rainbows</a:t>
            </a:r>
          </a:p>
          <a:p>
            <a:r>
              <a:rPr lang="en-US" altLang="ja-JP" sz="3600" dirty="0"/>
              <a:t>Red</a:t>
            </a:r>
            <a:r>
              <a:rPr lang="ja-JP" altLang="en-US" sz="3600" dirty="0"/>
              <a:t> </a:t>
            </a:r>
            <a:r>
              <a:rPr lang="en-US" altLang="ja-JP" sz="3600" dirty="0"/>
              <a:t>: Outside</a:t>
            </a:r>
          </a:p>
          <a:p>
            <a:r>
              <a:rPr lang="en-US" altLang="ja-JP" sz="3600" dirty="0"/>
              <a:t>Radius : 42.4°</a:t>
            </a:r>
          </a:p>
          <a:p>
            <a:r>
              <a:rPr lang="en-US" altLang="ja-JP" sz="3600" dirty="0"/>
              <a:t>Width : 1.8°</a:t>
            </a:r>
            <a:r>
              <a:rPr lang="en-US" altLang="ja-JP" sz="3600" dirty="0">
                <a:solidFill>
                  <a:srgbClr val="FF0000"/>
                </a:solidFill>
              </a:rPr>
              <a:t> 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4642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8" name="Picture 4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95"/>
            <a:ext cx="9144000" cy="6859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4388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Questions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340768"/>
            <a:ext cx="770485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kumimoji="1" lang="en-US" altLang="ja-JP" sz="4400" dirty="0"/>
              <a:t>  Red Color : Outside or Inside</a:t>
            </a:r>
            <a:r>
              <a:rPr lang="en-US" altLang="ja-JP" sz="4400" dirty="0"/>
              <a:t>?</a:t>
            </a:r>
          </a:p>
          <a:p>
            <a:pPr marL="342900" indent="-342900">
              <a:buAutoNum type="arabicPeriod"/>
            </a:pPr>
            <a:r>
              <a:rPr lang="en-US" altLang="ja-JP" sz="4400" dirty="0"/>
              <a:t>  Radius  (in degrees)</a:t>
            </a:r>
          </a:p>
          <a:p>
            <a:pPr marL="342900" indent="-342900">
              <a:buFontTx/>
              <a:buAutoNum type="arabicPeriod"/>
            </a:pPr>
            <a:r>
              <a:rPr lang="en-US" altLang="ja-JP" sz="4400" dirty="0"/>
              <a:t>  Width? (in degrees)</a:t>
            </a:r>
          </a:p>
          <a:p>
            <a:pPr marL="342900" indent="-342900">
              <a:buAutoNum type="arabicPeriod"/>
            </a:pPr>
            <a:r>
              <a:rPr lang="ja-JP" altLang="en-US" sz="4400" dirty="0"/>
              <a:t>  </a:t>
            </a:r>
            <a:r>
              <a:rPr lang="en-US" altLang="ja-JP" sz="4400" dirty="0"/>
              <a:t>Length?</a:t>
            </a:r>
          </a:p>
          <a:p>
            <a:pPr marL="342900" indent="-342900">
              <a:buAutoNum type="arabicPeriod"/>
            </a:pPr>
            <a:r>
              <a:rPr lang="en-US" altLang="ja-JP" sz="4400" dirty="0"/>
              <a:t>  Where? When?</a:t>
            </a:r>
          </a:p>
          <a:p>
            <a:pPr marL="342900" indent="-342900">
              <a:buAutoNum type="arabicPeriod"/>
            </a:pPr>
            <a:r>
              <a:rPr lang="en-US" altLang="ja-JP" sz="4400" dirty="0"/>
              <a:t>  Brighter : Outside or Inside?</a:t>
            </a:r>
          </a:p>
          <a:p>
            <a:pPr marL="342900" indent="-342900">
              <a:buAutoNum type="arabicPeriod"/>
            </a:pPr>
            <a:r>
              <a:rPr lang="en-US" altLang="ja-JP" sz="4400" dirty="0"/>
              <a:t>  2</a:t>
            </a:r>
            <a:r>
              <a:rPr lang="en-US" altLang="ja-JP" sz="4400" baseline="30000" dirty="0"/>
              <a:t>nd</a:t>
            </a:r>
            <a:r>
              <a:rPr lang="en-US" altLang="ja-JP" sz="4400" dirty="0"/>
              <a:t> bow?</a:t>
            </a:r>
          </a:p>
          <a:p>
            <a:pPr marL="342900" indent="-342900">
              <a:buAutoNum type="arabicPeriod"/>
            </a:pPr>
            <a:endParaRPr kumimoji="1" lang="en-US" altLang="ja-JP" dirty="0"/>
          </a:p>
          <a:p>
            <a:pPr marL="342900" indent="-342900">
              <a:buAutoNum type="arabicPeriod"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52629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06" y="1006959"/>
            <a:ext cx="2059572" cy="778098"/>
          </a:xfrm>
        </p:spPr>
        <p:txBody>
          <a:bodyPr/>
          <a:lstStyle/>
          <a:p>
            <a:r>
              <a:rPr kumimoji="1" lang="en-US" altLang="ja-JP" dirty="0"/>
              <a:t>Sun</a:t>
            </a:r>
            <a:endParaRPr kumimoji="1" lang="ja-JP" altLang="en-US" dirty="0"/>
          </a:p>
        </p:txBody>
      </p:sp>
      <p:sp>
        <p:nvSpPr>
          <p:cNvPr id="3" name="円/楕円 2"/>
          <p:cNvSpPr/>
          <p:nvPr/>
        </p:nvSpPr>
        <p:spPr>
          <a:xfrm>
            <a:off x="4424984" y="1533007"/>
            <a:ext cx="2880320" cy="2880320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>
            <a:stCxn id="3" idx="1"/>
          </p:cNvCxnSpPr>
          <p:nvPr/>
        </p:nvCxnSpPr>
        <p:spPr>
          <a:xfrm flipH="1" flipV="1">
            <a:off x="608560" y="1937344"/>
            <a:ext cx="4238237" cy="17476"/>
          </a:xfrm>
          <a:prstGeom prst="straightConnector1">
            <a:avLst/>
          </a:prstGeom>
          <a:ln w="381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3" idx="2"/>
          </p:cNvCxnSpPr>
          <p:nvPr/>
        </p:nvCxnSpPr>
        <p:spPr>
          <a:xfrm flipH="1">
            <a:off x="608560" y="2973167"/>
            <a:ext cx="3816424" cy="0"/>
          </a:xfrm>
          <a:prstGeom prst="line">
            <a:avLst/>
          </a:prstGeom>
          <a:ln w="38100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3" idx="3"/>
          </p:cNvCxnSpPr>
          <p:nvPr/>
        </p:nvCxnSpPr>
        <p:spPr>
          <a:xfrm flipH="1">
            <a:off x="608560" y="3991514"/>
            <a:ext cx="4238237" cy="34062"/>
          </a:xfrm>
          <a:prstGeom prst="line">
            <a:avLst/>
          </a:prstGeom>
          <a:ln w="38100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H="1">
            <a:off x="594492" y="2444808"/>
            <a:ext cx="3950206" cy="0"/>
          </a:xfrm>
          <a:prstGeom prst="straightConnector1">
            <a:avLst/>
          </a:prstGeom>
          <a:ln w="381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H="1">
            <a:off x="594492" y="3521520"/>
            <a:ext cx="3950206" cy="0"/>
          </a:xfrm>
          <a:prstGeom prst="straightConnector1">
            <a:avLst/>
          </a:prstGeom>
          <a:ln w="38100">
            <a:solidFill>
              <a:schemeClr val="tx1"/>
            </a:solidFill>
            <a:headEnd type="stealth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3" idx="1"/>
            <a:endCxn id="32" idx="1"/>
          </p:cNvCxnSpPr>
          <p:nvPr/>
        </p:nvCxnSpPr>
        <p:spPr>
          <a:xfrm>
            <a:off x="4846797" y="1954820"/>
            <a:ext cx="2353172" cy="4926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5658645" y="2463858"/>
            <a:ext cx="1584176" cy="19685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33" idx="3"/>
          </p:cNvCxnSpPr>
          <p:nvPr/>
        </p:nvCxnSpPr>
        <p:spPr>
          <a:xfrm flipH="1">
            <a:off x="4067944" y="4438786"/>
            <a:ext cx="1591721" cy="7904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円/楕円 30"/>
          <p:cNvSpPr/>
          <p:nvPr/>
        </p:nvSpPr>
        <p:spPr>
          <a:xfrm>
            <a:off x="4818661" y="1930346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/楕円 31"/>
          <p:cNvSpPr/>
          <p:nvPr/>
        </p:nvSpPr>
        <p:spPr>
          <a:xfrm>
            <a:off x="7189424" y="2436940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5649120" y="4377323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875277" y="149940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305304" y="2252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B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613377" y="444933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C</a:t>
            </a:r>
            <a:endParaRPr kumimoji="1" lang="ja-JP" altLang="en-US" dirty="0"/>
          </a:p>
        </p:txBody>
      </p:sp>
      <p:cxnSp>
        <p:nvCxnSpPr>
          <p:cNvPr id="38" name="直線コネクタ 37"/>
          <p:cNvCxnSpPr/>
          <p:nvPr/>
        </p:nvCxnSpPr>
        <p:spPr>
          <a:xfrm>
            <a:off x="3128840" y="2973167"/>
            <a:ext cx="601216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3848920" y="892411"/>
            <a:ext cx="2016224" cy="20807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 flipH="1">
            <a:off x="5865145" y="2266560"/>
            <a:ext cx="1944215" cy="70660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円/楕円 52"/>
          <p:cNvSpPr/>
          <p:nvPr/>
        </p:nvSpPr>
        <p:spPr>
          <a:xfrm>
            <a:off x="5858191" y="2959832"/>
            <a:ext cx="45720" cy="4572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4" name="直線コネクタ 53"/>
          <p:cNvCxnSpPr>
            <a:endCxn id="53" idx="0"/>
          </p:cNvCxnSpPr>
          <p:nvPr/>
        </p:nvCxnSpPr>
        <p:spPr>
          <a:xfrm flipV="1">
            <a:off x="5505104" y="2959832"/>
            <a:ext cx="375947" cy="271989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 flipV="1">
            <a:off x="5259068" y="2982692"/>
            <a:ext cx="3313432" cy="165727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円弧 75"/>
          <p:cNvSpPr/>
          <p:nvPr/>
        </p:nvSpPr>
        <p:spPr>
          <a:xfrm rot="5400000">
            <a:off x="5001133" y="1947462"/>
            <a:ext cx="360548" cy="340312"/>
          </a:xfrm>
          <a:prstGeom prst="arc">
            <a:avLst>
              <a:gd name="adj1" fmla="val 15086066"/>
              <a:gd name="adj2" fmla="val 1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円弧 76"/>
          <p:cNvSpPr/>
          <p:nvPr/>
        </p:nvSpPr>
        <p:spPr>
          <a:xfrm rot="16535024">
            <a:off x="4479020" y="1667734"/>
            <a:ext cx="490551" cy="463018"/>
          </a:xfrm>
          <a:prstGeom prst="arc">
            <a:avLst>
              <a:gd name="adj1" fmla="val 15086066"/>
              <a:gd name="adj2" fmla="val 19588441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円弧 78"/>
          <p:cNvSpPr/>
          <p:nvPr/>
        </p:nvSpPr>
        <p:spPr>
          <a:xfrm rot="13974474">
            <a:off x="7960295" y="2936553"/>
            <a:ext cx="360548" cy="340312"/>
          </a:xfrm>
          <a:prstGeom prst="arc">
            <a:avLst>
              <a:gd name="adj1" fmla="val 15086066"/>
              <a:gd name="adj2" fmla="val 209890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円弧 79"/>
          <p:cNvSpPr/>
          <p:nvPr/>
        </p:nvSpPr>
        <p:spPr>
          <a:xfrm rot="20584061">
            <a:off x="5643135" y="3855421"/>
            <a:ext cx="360548" cy="340312"/>
          </a:xfrm>
          <a:prstGeom prst="arc">
            <a:avLst>
              <a:gd name="adj1" fmla="val 15993586"/>
              <a:gd name="adj2" fmla="val 1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円弧 80"/>
          <p:cNvSpPr/>
          <p:nvPr/>
        </p:nvSpPr>
        <p:spPr>
          <a:xfrm rot="12115222">
            <a:off x="6767450" y="2530602"/>
            <a:ext cx="360548" cy="340312"/>
          </a:xfrm>
          <a:prstGeom prst="arc">
            <a:avLst>
              <a:gd name="adj1" fmla="val 15086066"/>
              <a:gd name="adj2" fmla="val 1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円弧 81"/>
          <p:cNvSpPr/>
          <p:nvPr/>
        </p:nvSpPr>
        <p:spPr>
          <a:xfrm rot="14296545">
            <a:off x="6713432" y="2371249"/>
            <a:ext cx="360548" cy="340312"/>
          </a:xfrm>
          <a:prstGeom prst="arc">
            <a:avLst>
              <a:gd name="adj1" fmla="val 15086066"/>
              <a:gd name="adj2" fmla="val 1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円弧 84"/>
          <p:cNvSpPr/>
          <p:nvPr/>
        </p:nvSpPr>
        <p:spPr>
          <a:xfrm rot="8288829">
            <a:off x="7831914" y="2104327"/>
            <a:ext cx="1106210" cy="1192862"/>
          </a:xfrm>
          <a:prstGeom prst="arc">
            <a:avLst>
              <a:gd name="adj1" fmla="val 15086066"/>
              <a:gd name="adj2" fmla="val 2031209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円弧 91"/>
          <p:cNvSpPr/>
          <p:nvPr/>
        </p:nvSpPr>
        <p:spPr>
          <a:xfrm rot="12136753">
            <a:off x="5394320" y="4319235"/>
            <a:ext cx="490551" cy="463018"/>
          </a:xfrm>
          <a:prstGeom prst="arc">
            <a:avLst>
              <a:gd name="adj1" fmla="val 15086066"/>
              <a:gd name="adj2" fmla="val 19588441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5275511" y="209452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r</a:t>
            </a:r>
            <a:endParaRPr kumimoji="1" lang="ja-JP" altLang="en-US" dirty="0"/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6469521" y="2328209"/>
            <a:ext cx="184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r</a:t>
            </a:r>
            <a:endParaRPr kumimoji="1" lang="ja-JP" altLang="en-US" dirty="0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6565209" y="264991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r</a:t>
            </a:r>
            <a:endParaRPr kumimoji="1" lang="ja-JP" altLang="en-US" dirty="0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5810511" y="35215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r</a:t>
            </a:r>
            <a:endParaRPr kumimoji="1" lang="ja-JP" altLang="en-US" dirty="0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4290840" y="1600391"/>
            <a:ext cx="253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err="1">
                <a:solidFill>
                  <a:srgbClr val="00B050"/>
                </a:solidFill>
              </a:rPr>
              <a:t>i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5274121" y="4640765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err="1">
                <a:solidFill>
                  <a:srgbClr val="00B050"/>
                </a:solidFill>
              </a:rPr>
              <a:t>i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7680094" y="2973167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φ</a:t>
            </a:r>
            <a:endParaRPr kumimoji="1" lang="ja-JP" altLang="en-US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8385019" y="328995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δ</a:t>
            </a:r>
            <a:endParaRPr kumimoji="1" lang="ja-JP" altLang="en-US" dirty="0"/>
          </a:p>
        </p:txBody>
      </p:sp>
      <p:cxnSp>
        <p:nvCxnSpPr>
          <p:cNvPr id="104" name="直線コネクタ 103"/>
          <p:cNvCxnSpPr/>
          <p:nvPr/>
        </p:nvCxnSpPr>
        <p:spPr>
          <a:xfrm flipH="1">
            <a:off x="5656549" y="2461913"/>
            <a:ext cx="1584176" cy="196851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>
            <a:off x="4878364" y="1963889"/>
            <a:ext cx="2353172" cy="49266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円弧 105"/>
          <p:cNvSpPr/>
          <p:nvPr/>
        </p:nvSpPr>
        <p:spPr>
          <a:xfrm rot="12763199">
            <a:off x="5401226" y="2238150"/>
            <a:ext cx="1106210" cy="1192862"/>
          </a:xfrm>
          <a:prstGeom prst="arc">
            <a:avLst>
              <a:gd name="adj1" fmla="val 15086066"/>
              <a:gd name="adj2" fmla="val 21100228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5108836" y="2991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0070C0"/>
                </a:solidFill>
              </a:rPr>
              <a:t>4r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108" name="円弧 107"/>
          <p:cNvSpPr/>
          <p:nvPr/>
        </p:nvSpPr>
        <p:spPr>
          <a:xfrm rot="14593949">
            <a:off x="5172209" y="2360454"/>
            <a:ext cx="985203" cy="929907"/>
          </a:xfrm>
          <a:prstGeom prst="arc">
            <a:avLst>
              <a:gd name="adj1" fmla="val 16698205"/>
              <a:gd name="adj2" fmla="val 20595773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4981907" y="2525787"/>
            <a:ext cx="253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err="1">
                <a:solidFill>
                  <a:srgbClr val="00B050"/>
                </a:solidFill>
              </a:rPr>
              <a:t>i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grpSp>
        <p:nvGrpSpPr>
          <p:cNvPr id="120" name="グループ化 119"/>
          <p:cNvGrpSpPr/>
          <p:nvPr/>
        </p:nvGrpSpPr>
        <p:grpSpPr>
          <a:xfrm>
            <a:off x="5673453" y="2965018"/>
            <a:ext cx="2896047" cy="1477773"/>
            <a:chOff x="5676453" y="3808602"/>
            <a:chExt cx="2896047" cy="1477773"/>
          </a:xfrm>
        </p:grpSpPr>
        <p:cxnSp>
          <p:nvCxnSpPr>
            <p:cNvPr id="112" name="直線コネクタ 111"/>
            <p:cNvCxnSpPr/>
            <p:nvPr/>
          </p:nvCxnSpPr>
          <p:spPr>
            <a:xfrm flipH="1">
              <a:off x="5686425" y="3808602"/>
              <a:ext cx="204311" cy="147777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>
              <a:off x="5884051" y="3812941"/>
              <a:ext cx="2688449" cy="2563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H="1">
              <a:off x="5676453" y="3842402"/>
              <a:ext cx="2879550" cy="142875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パイ 120"/>
          <p:cNvSpPr/>
          <p:nvPr/>
        </p:nvSpPr>
        <p:spPr>
          <a:xfrm rot="4058496">
            <a:off x="5445040" y="2545208"/>
            <a:ext cx="826302" cy="883865"/>
          </a:xfrm>
          <a:prstGeom prst="pie">
            <a:avLst>
              <a:gd name="adj1" fmla="val 1666384"/>
              <a:gd name="adj2" fmla="val 670509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5010476" y="3440962"/>
            <a:ext cx="76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0070C0"/>
                </a:solidFill>
              </a:rPr>
              <a:t>4r-i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cxnSp>
        <p:nvCxnSpPr>
          <p:cNvPr id="124" name="直線コネクタ 123"/>
          <p:cNvCxnSpPr/>
          <p:nvPr/>
        </p:nvCxnSpPr>
        <p:spPr>
          <a:xfrm flipV="1">
            <a:off x="5328934" y="3319601"/>
            <a:ext cx="204444" cy="155024"/>
          </a:xfrm>
          <a:prstGeom prst="line">
            <a:avLst/>
          </a:prstGeom>
          <a:ln w="28575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パイ 125"/>
          <p:cNvSpPr/>
          <p:nvPr/>
        </p:nvSpPr>
        <p:spPr>
          <a:xfrm rot="20010267">
            <a:off x="5505329" y="2554732"/>
            <a:ext cx="826302" cy="883865"/>
          </a:xfrm>
          <a:prstGeom prst="pie">
            <a:avLst>
              <a:gd name="adj1" fmla="val 1666384"/>
              <a:gd name="adj2" fmla="val 7437629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5425533" y="2308877"/>
            <a:ext cx="1519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C000"/>
                </a:solidFill>
              </a:rPr>
              <a:t>180</a:t>
            </a:r>
            <a:r>
              <a:rPr lang="ja-JP" altLang="en-US" b="1" dirty="0" err="1">
                <a:solidFill>
                  <a:srgbClr val="FFC000"/>
                </a:solidFill>
              </a:rPr>
              <a:t>゜</a:t>
            </a:r>
            <a:r>
              <a:rPr lang="en-US" altLang="ja-JP" b="1" dirty="0">
                <a:solidFill>
                  <a:srgbClr val="FFC000"/>
                </a:solidFill>
              </a:rPr>
              <a:t>-(4r-i)</a:t>
            </a:r>
            <a:endParaRPr kumimoji="1" lang="ja-JP" altLang="en-US" b="1" dirty="0">
              <a:solidFill>
                <a:srgbClr val="FFC000"/>
              </a:solidFill>
            </a:endParaRPr>
          </a:p>
        </p:txBody>
      </p:sp>
      <p:cxnSp>
        <p:nvCxnSpPr>
          <p:cNvPr id="128" name="直線コネクタ 127"/>
          <p:cNvCxnSpPr/>
          <p:nvPr/>
        </p:nvCxnSpPr>
        <p:spPr>
          <a:xfrm>
            <a:off x="6054950" y="2649916"/>
            <a:ext cx="0" cy="275996"/>
          </a:xfrm>
          <a:prstGeom prst="line">
            <a:avLst/>
          </a:prstGeom>
          <a:ln w="28575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パイ 134"/>
          <p:cNvSpPr/>
          <p:nvPr/>
        </p:nvSpPr>
        <p:spPr>
          <a:xfrm rot="13508784">
            <a:off x="5307975" y="3935392"/>
            <a:ext cx="826302" cy="883865"/>
          </a:xfrm>
          <a:prstGeom prst="pie">
            <a:avLst>
              <a:gd name="adj1" fmla="val 3235022"/>
              <a:gd name="adj2" fmla="val 644528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6109788" y="4455301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err="1">
                <a:solidFill>
                  <a:srgbClr val="00B050"/>
                </a:solidFill>
              </a:rPr>
              <a:t>i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cxnSp>
        <p:nvCxnSpPr>
          <p:cNvPr id="138" name="直線矢印コネクタ 137"/>
          <p:cNvCxnSpPr/>
          <p:nvPr/>
        </p:nvCxnSpPr>
        <p:spPr>
          <a:xfrm flipH="1" flipV="1">
            <a:off x="5958717" y="4273147"/>
            <a:ext cx="192466" cy="31846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テキスト ボックス 140"/>
          <p:cNvSpPr txBox="1"/>
          <p:nvPr/>
        </p:nvSpPr>
        <p:spPr>
          <a:xfrm>
            <a:off x="642699" y="5519524"/>
            <a:ext cx="5062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ja-JP" sz="3200" dirty="0"/>
              <a:t>δ</a:t>
            </a:r>
            <a:r>
              <a:rPr lang="ja-JP" altLang="en-US" sz="3200" dirty="0"/>
              <a:t>＝</a:t>
            </a:r>
            <a:r>
              <a:rPr lang="en-US" altLang="ja-JP" sz="3200" dirty="0"/>
              <a:t>180</a:t>
            </a:r>
            <a:r>
              <a:rPr lang="ja-JP" altLang="en-US" sz="3200" dirty="0" err="1"/>
              <a:t>゜</a:t>
            </a:r>
            <a:r>
              <a:rPr lang="en-US" altLang="ja-JP" sz="3200" dirty="0"/>
              <a:t>-(4r-i)+</a:t>
            </a:r>
            <a:r>
              <a:rPr lang="en-US" altLang="ja-JP" sz="3200" dirty="0" err="1"/>
              <a:t>i</a:t>
            </a:r>
            <a:r>
              <a:rPr lang="en-US" altLang="ja-JP" sz="3200" dirty="0"/>
              <a:t>=180</a:t>
            </a:r>
            <a:r>
              <a:rPr lang="ja-JP" altLang="en-US" sz="3200" dirty="0" err="1"/>
              <a:t>゜</a:t>
            </a:r>
            <a:r>
              <a:rPr lang="en-US" altLang="ja-JP" sz="3200" dirty="0"/>
              <a:t>-4r+2i</a:t>
            </a:r>
            <a:endParaRPr kumimoji="1" lang="ja-JP" altLang="en-US" sz="3200" dirty="0"/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567688" y="6165304"/>
            <a:ext cx="3254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ja-JP" sz="3200" dirty="0"/>
              <a:t>φ</a:t>
            </a:r>
            <a:r>
              <a:rPr lang="ja-JP" altLang="en-US" sz="3200" dirty="0"/>
              <a:t>＝</a:t>
            </a:r>
            <a:r>
              <a:rPr lang="en-US" altLang="ja-JP" sz="3200" dirty="0"/>
              <a:t>180</a:t>
            </a:r>
            <a:r>
              <a:rPr lang="ja-JP" altLang="en-US" sz="3200" dirty="0" err="1"/>
              <a:t>゜</a:t>
            </a:r>
            <a:r>
              <a:rPr lang="en-US" altLang="ja-JP" sz="3200" dirty="0"/>
              <a:t>-</a:t>
            </a:r>
            <a:r>
              <a:rPr lang="el-GR" altLang="ja-JP" sz="3200" dirty="0"/>
              <a:t>δ</a:t>
            </a:r>
            <a:r>
              <a:rPr lang="ja-JP" altLang="en-US" sz="3200" dirty="0"/>
              <a:t>＝</a:t>
            </a:r>
            <a:r>
              <a:rPr lang="en-US" altLang="ja-JP" sz="3200" dirty="0"/>
              <a:t>4r-2i</a:t>
            </a:r>
            <a:endParaRPr kumimoji="1" lang="ja-JP" altLang="en-US" sz="3200" dirty="0"/>
          </a:p>
        </p:txBody>
      </p:sp>
      <p:cxnSp>
        <p:nvCxnSpPr>
          <p:cNvPr id="144" name="直線矢印コネクタ 143"/>
          <p:cNvCxnSpPr/>
          <p:nvPr/>
        </p:nvCxnSpPr>
        <p:spPr>
          <a:xfrm flipV="1">
            <a:off x="4868839" y="1052736"/>
            <a:ext cx="156321" cy="893346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矢印コネクタ 147"/>
          <p:cNvCxnSpPr/>
          <p:nvPr/>
        </p:nvCxnSpPr>
        <p:spPr>
          <a:xfrm>
            <a:off x="7225275" y="2461913"/>
            <a:ext cx="327553" cy="345043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49"/>
          <p:cNvCxnSpPr/>
          <p:nvPr/>
        </p:nvCxnSpPr>
        <p:spPr>
          <a:xfrm>
            <a:off x="5367252" y="4093743"/>
            <a:ext cx="327553" cy="345043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タイトル 1"/>
          <p:cNvSpPr txBox="1">
            <a:spLocks/>
          </p:cNvSpPr>
          <p:nvPr/>
        </p:nvSpPr>
        <p:spPr>
          <a:xfrm>
            <a:off x="6360178" y="862741"/>
            <a:ext cx="2059572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/>
              <a:t>Raindrop</a:t>
            </a:r>
            <a:endParaRPr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5903912" y="5010097"/>
                <a:ext cx="3237088" cy="18892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400" dirty="0">
                    <a:latin typeface="+mj-lt"/>
                  </a:rPr>
                  <a:t>Snell’s Law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kumimoji="1"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kumimoji="1" lang="en-US" altLang="ja-JP" sz="240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kumimoji="1"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kumimoji="1" lang="en-US" altLang="ja-JP" sz="240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func>
                        </m:den>
                      </m:f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r>
                        <a:rPr kumimoji="1" lang="en-US" altLang="ja-JP" sz="24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kumimoji="1" lang="en-US" altLang="ja-JP" sz="2400" b="0" dirty="0">
                  <a:latin typeface="+mj-lt"/>
                </a:endParaRPr>
              </a:p>
              <a:p>
                <a:pPr algn="r"/>
                <a:r>
                  <a:rPr kumimoji="1" lang="en-US" altLang="ja-JP" sz="2400" b="0" dirty="0">
                    <a:latin typeface="+mj-lt"/>
                  </a:rPr>
                  <a:t>(water : 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latin typeface="Cambria Math"/>
                      </a:rPr>
                      <m:t>𝑛</m:t>
                    </m:r>
                    <m:r>
                      <a:rPr kumimoji="1" lang="en-US" altLang="ja-JP" sz="2400" b="0" i="1" smtClean="0">
                        <a:latin typeface="Cambria Math"/>
                      </a:rPr>
                      <m:t>=1.336</m:t>
                    </m:r>
                  </m:oMath>
                </a14:m>
                <a:r>
                  <a:rPr kumimoji="1" lang="en-US" altLang="ja-JP" sz="2400" b="0" dirty="0">
                    <a:latin typeface="+mj-lt"/>
                  </a:rPr>
                  <a:t>)</a:t>
                </a:r>
              </a:p>
              <a:p>
                <a:endParaRPr kumimoji="1" lang="ja-JP" altLang="en-US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3912" y="5010097"/>
                <a:ext cx="3237088" cy="1889235"/>
              </a:xfrm>
              <a:prstGeom prst="rect">
                <a:avLst/>
              </a:prstGeom>
              <a:blipFill>
                <a:blip r:embed="rId2"/>
                <a:stretch>
                  <a:fillRect l="-2820" t="-2581" r="-282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434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/>
      <p:bldP spid="35" grpId="0"/>
      <p:bldP spid="36" grpId="0"/>
      <p:bldP spid="53" grpId="0" animBg="1"/>
      <p:bldP spid="76" grpId="0" animBg="1"/>
      <p:bldP spid="77" grpId="0" animBg="1"/>
      <p:bldP spid="79" grpId="0" animBg="1"/>
      <p:bldP spid="80" grpId="0" animBg="1"/>
      <p:bldP spid="81" grpId="0" animBg="1"/>
      <p:bldP spid="82" grpId="0" animBg="1"/>
      <p:bldP spid="85" grpId="0" animBg="1"/>
      <p:bldP spid="92" grpId="0" animBg="1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6" grpId="0" animBg="1"/>
      <p:bldP spid="107" grpId="0"/>
      <p:bldP spid="108" grpId="0" animBg="1"/>
      <p:bldP spid="109" grpId="0"/>
      <p:bldP spid="121" grpId="0" animBg="1"/>
      <p:bldP spid="122" grpId="0"/>
      <p:bldP spid="126" grpId="0" animBg="1"/>
      <p:bldP spid="127" grpId="0"/>
      <p:bldP spid="135" grpId="0" animBg="1"/>
      <p:bldP spid="136" grpId="0"/>
      <p:bldP spid="141" grpId="0"/>
      <p:bldP spid="142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表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6193622"/>
                  </p:ext>
                </p:extLst>
              </p:nvPr>
            </p:nvGraphicFramePr>
            <p:xfrm>
              <a:off x="1331640" y="764704"/>
              <a:ext cx="6696744" cy="5760720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223224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3224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3224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51060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3200" b="1" i="1" smtClean="0">
                                    <a:latin typeface="Cambria Math"/>
                                  </a:rPr>
                                  <m:t>𝒊</m:t>
                                </m:r>
                              </m:oMath>
                            </m:oMathPara>
                          </a14:m>
                          <a:endParaRPr kumimoji="1" lang="ja-JP" altLang="en-US" sz="32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3200" b="1" i="1" smtClean="0">
                                    <a:latin typeface="Cambria Math"/>
                                  </a:rPr>
                                  <m:t>𝒓</m:t>
                                </m:r>
                              </m:oMath>
                            </m:oMathPara>
                          </a14:m>
                          <a:endParaRPr kumimoji="1" lang="ja-JP" altLang="en-US" sz="32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>
                              <a:latin typeface="+mj-lt"/>
                            </a:rPr>
                            <a:t>δ</a:t>
                          </a:r>
                          <a:endParaRPr kumimoji="1" lang="ja-JP" altLang="en-US" sz="3200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106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180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106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10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7.5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170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106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20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14.8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160.8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5106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30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22.0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152.0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5106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40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28.7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145.2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5106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50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35.0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140.0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5106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60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40.4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138.4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5106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70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44.7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141.2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5106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80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47.4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150.4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5106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90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48.4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>
                              <a:latin typeface="+mj-lt"/>
                            </a:rPr>
                            <a:t>166.4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表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a14="http://schemas.microsoft.com/office/drawing/2010/main" xmlns="" xmlns:p14="http://schemas.microsoft.com/office/powerpoint/2010/main" val="236193622"/>
                  </p:ext>
                </p:extLst>
              </p:nvPr>
            </p:nvGraphicFramePr>
            <p:xfrm>
              <a:off x="1331640" y="764704"/>
              <a:ext cx="6696744" cy="5760720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2232248"/>
                    <a:gridCol w="2232248"/>
                    <a:gridCol w="2232248"/>
                  </a:tblGrid>
                  <a:tr h="57912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13684" r="-200273" b="-92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99728" t="-13684" r="-99728" b="-92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 smtClean="0">
                              <a:latin typeface="+mj-lt"/>
                            </a:rPr>
                            <a:t>δ</a:t>
                          </a:r>
                          <a:endParaRPr kumimoji="1" lang="ja-JP" altLang="en-US" sz="3200" dirty="0">
                            <a:latin typeface="+mj-lt"/>
                          </a:endParaRPr>
                        </a:p>
                      </a:txBody>
                      <a:tcPr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180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10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7.5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170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20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14.8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160.8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30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22.0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152.0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40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28.7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145.2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50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35.0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140.0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60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40.4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138.4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70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44.7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141.2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80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47.4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150.4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90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48.4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800" dirty="0" smtClean="0">
                              <a:latin typeface="+mj-lt"/>
                            </a:rPr>
                            <a:t>166.4</a:t>
                          </a:r>
                          <a:endParaRPr kumimoji="1" lang="ja-JP" altLang="en-US" sz="2800" dirty="0">
                            <a:latin typeface="+mj-lt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正方形/長方形 3"/>
          <p:cNvSpPr/>
          <p:nvPr/>
        </p:nvSpPr>
        <p:spPr>
          <a:xfrm>
            <a:off x="1331640" y="4495052"/>
            <a:ext cx="6696744" cy="43204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17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4181371" cy="11430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ja-JP" altLang="en-US" i="1" smtClean="0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/>
                          </a:rPr>
                          <m:t>𝑚𝑖𝑛</m:t>
                        </m:r>
                      </m:sub>
                    </m:sSub>
                    <m:r>
                      <a:rPr lang="en-US" altLang="ja-JP" i="1">
                        <a:latin typeface="Cambria Math"/>
                        <a:ea typeface="Cambria Math"/>
                      </a:rPr>
                      <m:t>≅</m:t>
                    </m:r>
                    <m:r>
                      <a:rPr lang="en-US" altLang="ja-JP" b="0" i="1" smtClean="0">
                        <a:latin typeface="Cambria Math"/>
                        <a:ea typeface="Cambria Math"/>
                      </a:rPr>
                      <m:t>138</m:t>
                    </m:r>
                  </m:oMath>
                </a14:m>
                <a:r>
                  <a:rPr kumimoji="1" lang="en-US" altLang="ja-JP" dirty="0"/>
                  <a:t>°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4181371" cy="1143000"/>
              </a:xfrm>
              <a:blipFill rotWithShape="1">
                <a:blip r:embed="rId2" cstate="print"/>
                <a:stretch>
                  <a:fillRect b="-531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タイトル 1"/>
              <p:cNvSpPr txBox="1">
                <a:spLocks/>
              </p:cNvSpPr>
              <p:nvPr/>
            </p:nvSpPr>
            <p:spPr>
              <a:xfrm>
                <a:off x="4638571" y="188640"/>
                <a:ext cx="4114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i="1" smtClean="0">
                            <a:latin typeface="Cambria Math"/>
                          </a:rPr>
                          <m:t>𝜑</m:t>
                        </m:r>
                      </m:e>
                      <m:sub>
                        <m:r>
                          <a:rPr lang="en-US" altLang="ja-JP" i="1" smtClean="0">
                            <a:latin typeface="Cambria Math"/>
                          </a:rPr>
                          <m:t>𝑚</m:t>
                        </m:r>
                        <m:r>
                          <a:rPr lang="en-US" altLang="ja-JP" b="0" i="1" smtClean="0">
                            <a:latin typeface="Cambria Math"/>
                          </a:rPr>
                          <m:t>𝑎𝑥</m:t>
                        </m:r>
                      </m:sub>
                    </m:sSub>
                    <m:r>
                      <a:rPr lang="en-US" altLang="ja-JP" i="1">
                        <a:latin typeface="Cambria Math"/>
                        <a:ea typeface="Cambria Math"/>
                      </a:rPr>
                      <m:t>≅</m:t>
                    </m:r>
                    <m:r>
                      <a:rPr lang="en-US" altLang="ja-JP" b="0" i="1" smtClean="0">
                        <a:latin typeface="Cambria Math"/>
                        <a:ea typeface="Cambria Math"/>
                      </a:rPr>
                      <m:t>42</m:t>
                    </m:r>
                  </m:oMath>
                </a14:m>
                <a:r>
                  <a:rPr lang="en-US" altLang="ja-JP" dirty="0"/>
                  <a:t>°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3" name="タイトル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571" y="188640"/>
                <a:ext cx="4114800" cy="1143000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円/楕円 4"/>
          <p:cNvSpPr/>
          <p:nvPr/>
        </p:nvSpPr>
        <p:spPr>
          <a:xfrm>
            <a:off x="6773514" y="34290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>
            <a:stCxn id="5" idx="2"/>
          </p:cNvCxnSpPr>
          <p:nvPr/>
        </p:nvCxnSpPr>
        <p:spPr>
          <a:xfrm flipH="1">
            <a:off x="2051720" y="3501008"/>
            <a:ext cx="4721794" cy="0"/>
          </a:xfrm>
          <a:prstGeom prst="straightConnector1">
            <a:avLst/>
          </a:prstGeom>
          <a:ln w="381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 flipV="1">
            <a:off x="5452762" y="2276872"/>
            <a:ext cx="1337418" cy="1152128"/>
          </a:xfrm>
          <a:prstGeom prst="line">
            <a:avLst/>
          </a:pr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5452762" y="3558948"/>
            <a:ext cx="1350556" cy="1310212"/>
          </a:xfrm>
          <a:prstGeom prst="line">
            <a:avLst/>
          </a:pr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弧 13"/>
          <p:cNvSpPr/>
          <p:nvPr/>
        </p:nvSpPr>
        <p:spPr>
          <a:xfrm rot="15185014">
            <a:off x="6454747" y="3226780"/>
            <a:ext cx="360548" cy="340312"/>
          </a:xfrm>
          <a:prstGeom prst="arc">
            <a:avLst>
              <a:gd name="adj1" fmla="val 15086066"/>
              <a:gd name="adj2" fmla="val 209890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弧 14"/>
          <p:cNvSpPr/>
          <p:nvPr/>
        </p:nvSpPr>
        <p:spPr>
          <a:xfrm rot="13681844">
            <a:off x="6454746" y="3474602"/>
            <a:ext cx="360548" cy="340312"/>
          </a:xfrm>
          <a:prstGeom prst="arc">
            <a:avLst>
              <a:gd name="adj1" fmla="val 15086066"/>
              <a:gd name="adj2" fmla="val 209890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39222" y="3039343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42°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940152" y="350100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42°</a:t>
            </a:r>
            <a:endParaRPr kumimoji="1" lang="ja-JP" altLang="en-US" sz="2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371270" y="2132856"/>
            <a:ext cx="1873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>
                <a:latin typeface="+mj-lt"/>
              </a:rPr>
              <a:t>No light</a:t>
            </a:r>
            <a:endParaRPr kumimoji="1" lang="ja-JP" alt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466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4267200" cy="1143000"/>
              </a:xfr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4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4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𝒏</m:t>
                          </m:r>
                        </m:e>
                        <m:sub>
                          <m:r>
                            <a:rPr kumimoji="1" lang="en-US" altLang="ja-JP" sz="4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𝒓𝒆𝒅</m:t>
                          </m:r>
                        </m:sub>
                      </m:sSub>
                      <m:r>
                        <a:rPr kumimoji="1" lang="en-US" altLang="ja-JP" sz="4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kumimoji="1" lang="en-US" altLang="ja-JP" sz="4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kumimoji="1" lang="en-US" altLang="ja-JP" sz="4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kumimoji="1" lang="en-US" altLang="ja-JP" sz="4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𝟑𝟑𝟏</m:t>
                      </m:r>
                    </m:oMath>
                  </m:oMathPara>
                </a14:m>
                <a:endParaRPr kumimoji="1" lang="ja-JP" altLang="en-US" sz="4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4267200" cy="1143000"/>
              </a:xfr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タイトル 1"/>
              <p:cNvSpPr txBox="1">
                <a:spLocks/>
              </p:cNvSpPr>
              <p:nvPr/>
            </p:nvSpPr>
            <p:spPr>
              <a:xfrm>
                <a:off x="241176" y="1437326"/>
                <a:ext cx="4258816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𝒏</m:t>
                          </m:r>
                        </m:e>
                        <m:sub>
                          <m:r>
                            <a:rPr lang="en-US" altLang="ja-JP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𝒗𝒊𝒐𝒍𝒆𝒕</m:t>
                          </m:r>
                        </m:sub>
                      </m:sSub>
                      <m:r>
                        <a:rPr lang="en-US" altLang="ja-JP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ja-JP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altLang="ja-JP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.</m:t>
                      </m:r>
                      <m:r>
                        <a:rPr lang="en-US" altLang="ja-JP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𝟑𝟒𝟑</m:t>
                      </m:r>
                    </m:oMath>
                  </m:oMathPara>
                </a14:m>
                <a:endParaRPr lang="ja-JP" altLang="en-US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" name="タイトル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" y="1437326"/>
                <a:ext cx="4258816" cy="11430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タイトル 1"/>
              <p:cNvSpPr txBox="1">
                <a:spLocks/>
              </p:cNvSpPr>
              <p:nvPr/>
            </p:nvSpPr>
            <p:spPr>
              <a:xfrm>
                <a:off x="4702231" y="260648"/>
                <a:ext cx="4114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sz="4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𝝋</m:t>
                        </m:r>
                      </m:e>
                      <m:sub>
                        <m:r>
                          <a:rPr lang="en-US" altLang="ja-JP" sz="4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𝒎𝒂𝒙</m:t>
                        </m:r>
                      </m:sub>
                    </m:sSub>
                    <m:r>
                      <a:rPr lang="en-US" altLang="ja-JP" sz="4800" b="1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≅</m:t>
                    </m:r>
                    <m:r>
                      <a:rPr lang="en-US" altLang="ja-JP" sz="4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altLang="ja-JP" sz="4800" b="1" dirty="0">
                    <a:solidFill>
                      <a:srgbClr val="FF0000"/>
                    </a:solidFill>
                  </a:rPr>
                  <a:t>42.4°</a:t>
                </a:r>
                <a:endParaRPr lang="ja-JP" altLang="en-US" sz="4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タイトル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231" y="260648"/>
                <a:ext cx="4114800" cy="1143000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t="-2139" r="-6519" b="-1604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タイトル 1"/>
              <p:cNvSpPr txBox="1">
                <a:spLocks/>
              </p:cNvSpPr>
              <p:nvPr/>
            </p:nvSpPr>
            <p:spPr>
              <a:xfrm>
                <a:off x="4716016" y="1412776"/>
                <a:ext cx="4114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sz="48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𝝋</m:t>
                        </m:r>
                      </m:e>
                      <m:sub>
                        <m:r>
                          <a:rPr lang="en-US" altLang="ja-JP" sz="48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𝒎𝒂𝒙</m:t>
                        </m:r>
                      </m:sub>
                    </m:sSub>
                    <m:r>
                      <a:rPr lang="en-US" altLang="ja-JP" sz="4800" b="1" i="1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≅</m:t>
                    </m:r>
                  </m:oMath>
                </a14:m>
                <a:r>
                  <a:rPr lang="en-US" altLang="ja-JP" sz="4800" b="1" dirty="0">
                    <a:solidFill>
                      <a:srgbClr val="7030A0"/>
                    </a:solidFill>
                  </a:rPr>
                  <a:t> 40.6°</a:t>
                </a:r>
                <a:endParaRPr lang="ja-JP" altLang="en-US" sz="48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5" name="タイトル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412776"/>
                <a:ext cx="4114800" cy="1143000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t="-2139" r="-6370" b="-1604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円/楕円 5"/>
          <p:cNvSpPr/>
          <p:nvPr/>
        </p:nvSpPr>
        <p:spPr>
          <a:xfrm>
            <a:off x="6629498" y="39330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>
            <a:stCxn id="6" idx="2"/>
          </p:cNvCxnSpPr>
          <p:nvPr/>
        </p:nvCxnSpPr>
        <p:spPr>
          <a:xfrm flipH="1">
            <a:off x="1907704" y="4005064"/>
            <a:ext cx="4721794" cy="0"/>
          </a:xfrm>
          <a:prstGeom prst="straightConnector1">
            <a:avLst/>
          </a:prstGeom>
          <a:ln w="381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H="1" flipV="1">
            <a:off x="5308746" y="2780928"/>
            <a:ext cx="1337418" cy="1152128"/>
          </a:xfrm>
          <a:prstGeom prst="line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5308746" y="4063004"/>
            <a:ext cx="1350556" cy="1310212"/>
          </a:xfrm>
          <a:prstGeom prst="line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H="1" flipV="1">
            <a:off x="5134919" y="3074644"/>
            <a:ext cx="1489818" cy="872480"/>
          </a:xfrm>
          <a:prstGeom prst="line">
            <a:avLst/>
          </a:prstGeom>
          <a:ln w="38100">
            <a:solidFill>
              <a:srgbClr val="7030A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>
            <a:off x="5148987" y="4037957"/>
            <a:ext cx="1494581" cy="1133303"/>
          </a:xfrm>
          <a:prstGeom prst="line">
            <a:avLst/>
          </a:prstGeom>
          <a:ln w="38100">
            <a:solidFill>
              <a:srgbClr val="7030A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4761012" y="3743454"/>
            <a:ext cx="12230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White</a:t>
            </a:r>
            <a:endParaRPr kumimoji="1" lang="ja-JP" altLang="en-US" sz="2800" b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300192" y="2833772"/>
            <a:ext cx="144016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800" b="1" dirty="0"/>
              <a:t>No light</a:t>
            </a:r>
            <a:endParaRPr kumimoji="1"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9369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円/楕円 2"/>
          <p:cNvSpPr/>
          <p:nvPr/>
        </p:nvSpPr>
        <p:spPr>
          <a:xfrm>
            <a:off x="2699792" y="4221088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>
            <a:stCxn id="3" idx="4"/>
          </p:cNvCxnSpPr>
          <p:nvPr/>
        </p:nvCxnSpPr>
        <p:spPr>
          <a:xfrm>
            <a:off x="2879812" y="4581128"/>
            <a:ext cx="0" cy="7200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>
            <a:off x="2679261" y="5296036"/>
            <a:ext cx="20174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2881007" y="5296036"/>
            <a:ext cx="20174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2555776" y="4790662"/>
            <a:ext cx="325231" cy="1505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 flipV="1">
            <a:off x="2881007" y="4792041"/>
            <a:ext cx="322841" cy="1491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5652120" y="27089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5811793" y="357301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6934298" y="280014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6516216" y="362887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7534120" y="34290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6372200" y="31409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6228184" y="43291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7308304" y="422108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4963115" y="256490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6934298" y="42378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6686618" y="20608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タイトル 1"/>
          <p:cNvSpPr txBox="1">
            <a:spLocks/>
          </p:cNvSpPr>
          <p:nvPr/>
        </p:nvSpPr>
        <p:spPr>
          <a:xfrm>
            <a:off x="6444208" y="4758825"/>
            <a:ext cx="2059572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/>
              <a:t>Raindrop</a:t>
            </a:r>
            <a:endParaRPr lang="ja-JP" altLang="en-US" dirty="0"/>
          </a:p>
        </p:txBody>
      </p:sp>
      <p:cxnSp>
        <p:nvCxnSpPr>
          <p:cNvPr id="31" name="直線矢印コネクタ 30"/>
          <p:cNvCxnSpPr/>
          <p:nvPr/>
        </p:nvCxnSpPr>
        <p:spPr>
          <a:xfrm flipH="1">
            <a:off x="0" y="1124744"/>
            <a:ext cx="4499992" cy="0"/>
          </a:xfrm>
          <a:prstGeom prst="straightConnector1">
            <a:avLst/>
          </a:prstGeom>
          <a:ln w="28575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flipH="1">
            <a:off x="0" y="3710724"/>
            <a:ext cx="6516216" cy="6308"/>
          </a:xfrm>
          <a:prstGeom prst="straightConnector1">
            <a:avLst/>
          </a:prstGeom>
          <a:ln w="28575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 flipV="1">
            <a:off x="0" y="1681676"/>
            <a:ext cx="5877271" cy="19218"/>
          </a:xfrm>
          <a:prstGeom prst="straightConnector1">
            <a:avLst/>
          </a:prstGeom>
          <a:ln w="28575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グループ化 39"/>
          <p:cNvGrpSpPr/>
          <p:nvPr/>
        </p:nvGrpSpPr>
        <p:grpSpPr>
          <a:xfrm>
            <a:off x="3082753" y="56716"/>
            <a:ext cx="1524383" cy="2323474"/>
            <a:chOff x="5134919" y="2780928"/>
            <a:chExt cx="1524383" cy="2592288"/>
          </a:xfrm>
        </p:grpSpPr>
        <p:cxnSp>
          <p:nvCxnSpPr>
            <p:cNvPr id="36" name="直線コネクタ 35"/>
            <p:cNvCxnSpPr/>
            <p:nvPr/>
          </p:nvCxnSpPr>
          <p:spPr>
            <a:xfrm flipH="1" flipV="1">
              <a:off x="5308746" y="2780928"/>
              <a:ext cx="1337418" cy="1152128"/>
            </a:xfrm>
            <a:prstGeom prst="line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H="1">
              <a:off x="5308746" y="4063004"/>
              <a:ext cx="1350556" cy="1310212"/>
            </a:xfrm>
            <a:prstGeom prst="line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flipH="1" flipV="1">
              <a:off x="5134919" y="3074644"/>
              <a:ext cx="1489818" cy="872480"/>
            </a:xfrm>
            <a:prstGeom prst="line">
              <a:avLst/>
            </a:prstGeom>
            <a:ln w="38100">
              <a:solidFill>
                <a:srgbClr val="7030A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H="1">
              <a:off x="5148987" y="4037957"/>
              <a:ext cx="1494581" cy="1133303"/>
            </a:xfrm>
            <a:prstGeom prst="line">
              <a:avLst/>
            </a:prstGeom>
            <a:ln w="38100">
              <a:solidFill>
                <a:srgbClr val="7030A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グループ化 40"/>
          <p:cNvGrpSpPr/>
          <p:nvPr/>
        </p:nvGrpSpPr>
        <p:grpSpPr>
          <a:xfrm>
            <a:off x="5023683" y="2618646"/>
            <a:ext cx="1524383" cy="2323474"/>
            <a:chOff x="5134919" y="2780928"/>
            <a:chExt cx="1524383" cy="2592288"/>
          </a:xfrm>
        </p:grpSpPr>
        <p:cxnSp>
          <p:nvCxnSpPr>
            <p:cNvPr id="42" name="直線コネクタ 41"/>
            <p:cNvCxnSpPr/>
            <p:nvPr/>
          </p:nvCxnSpPr>
          <p:spPr>
            <a:xfrm flipH="1" flipV="1">
              <a:off x="5308746" y="2780928"/>
              <a:ext cx="1337418" cy="1152128"/>
            </a:xfrm>
            <a:prstGeom prst="line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 flipH="1">
              <a:off x="5308746" y="4063004"/>
              <a:ext cx="1350556" cy="1310212"/>
            </a:xfrm>
            <a:prstGeom prst="line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 flipH="1" flipV="1">
              <a:off x="5134919" y="3074644"/>
              <a:ext cx="1489818" cy="872480"/>
            </a:xfrm>
            <a:prstGeom prst="line">
              <a:avLst/>
            </a:prstGeom>
            <a:ln w="38100">
              <a:solidFill>
                <a:srgbClr val="7030A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/>
            <p:cNvCxnSpPr/>
            <p:nvPr/>
          </p:nvCxnSpPr>
          <p:spPr>
            <a:xfrm flipH="1">
              <a:off x="5148987" y="4037957"/>
              <a:ext cx="1494581" cy="1133303"/>
            </a:xfrm>
            <a:prstGeom prst="line">
              <a:avLst/>
            </a:prstGeom>
            <a:ln w="38100">
              <a:solidFill>
                <a:srgbClr val="7030A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グループ化 45"/>
          <p:cNvGrpSpPr/>
          <p:nvPr/>
        </p:nvGrpSpPr>
        <p:grpSpPr>
          <a:xfrm>
            <a:off x="4431426" y="584492"/>
            <a:ext cx="1524383" cy="2323474"/>
            <a:chOff x="5134919" y="2780928"/>
            <a:chExt cx="1524383" cy="2592288"/>
          </a:xfrm>
        </p:grpSpPr>
        <p:cxnSp>
          <p:nvCxnSpPr>
            <p:cNvPr id="47" name="直線コネクタ 46"/>
            <p:cNvCxnSpPr/>
            <p:nvPr/>
          </p:nvCxnSpPr>
          <p:spPr>
            <a:xfrm flipH="1" flipV="1">
              <a:off x="5308746" y="2780928"/>
              <a:ext cx="1337418" cy="1152128"/>
            </a:xfrm>
            <a:prstGeom prst="line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 flipH="1">
              <a:off x="5308746" y="4063004"/>
              <a:ext cx="1350556" cy="1310212"/>
            </a:xfrm>
            <a:prstGeom prst="line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 flipH="1" flipV="1">
              <a:off x="5134919" y="3074644"/>
              <a:ext cx="1489818" cy="872480"/>
            </a:xfrm>
            <a:prstGeom prst="line">
              <a:avLst/>
            </a:prstGeom>
            <a:ln w="38100">
              <a:solidFill>
                <a:srgbClr val="7030A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 flipH="1">
              <a:off x="5148987" y="4037957"/>
              <a:ext cx="1494581" cy="1133303"/>
            </a:xfrm>
            <a:prstGeom prst="line">
              <a:avLst/>
            </a:prstGeom>
            <a:ln w="38100">
              <a:solidFill>
                <a:srgbClr val="7030A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円/楕円 24"/>
          <p:cNvSpPr/>
          <p:nvPr/>
        </p:nvSpPr>
        <p:spPr>
          <a:xfrm>
            <a:off x="4499992" y="10808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5" name="直線矢印コネクタ 54"/>
          <p:cNvCxnSpPr>
            <a:stCxn id="3" idx="7"/>
            <a:endCxn id="25" idx="4"/>
          </p:cNvCxnSpPr>
          <p:nvPr/>
        </p:nvCxnSpPr>
        <p:spPr>
          <a:xfrm flipV="1">
            <a:off x="3007105" y="1224888"/>
            <a:ext cx="1564895" cy="3048927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flipV="1">
            <a:off x="3021025" y="3745324"/>
            <a:ext cx="3423183" cy="509448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 flipV="1">
            <a:off x="3015735" y="1793660"/>
            <a:ext cx="2880833" cy="2446449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円/楕円 28"/>
          <p:cNvSpPr/>
          <p:nvPr/>
        </p:nvSpPr>
        <p:spPr>
          <a:xfrm flipV="1">
            <a:off x="5868144" y="16288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080877" y="1698798"/>
            <a:ext cx="144016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800" b="1" dirty="0"/>
              <a:t>No light</a:t>
            </a:r>
            <a:endParaRPr kumimoji="1" lang="ja-JP" altLang="en-US" sz="2800" b="1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789148" y="3511283"/>
            <a:ext cx="12230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White</a:t>
            </a:r>
            <a:endParaRPr kumimoji="1" lang="ja-JP" altLang="en-US" sz="2800" b="1" dirty="0"/>
          </a:p>
        </p:txBody>
      </p:sp>
      <p:grpSp>
        <p:nvGrpSpPr>
          <p:cNvPr id="67" name="グループ化 66"/>
          <p:cNvGrpSpPr/>
          <p:nvPr/>
        </p:nvGrpSpPr>
        <p:grpSpPr>
          <a:xfrm>
            <a:off x="5123628" y="1666841"/>
            <a:ext cx="864096" cy="538023"/>
            <a:chOff x="5987724" y="3464484"/>
            <a:chExt cx="864096" cy="538023"/>
          </a:xfrm>
        </p:grpSpPr>
        <p:sp>
          <p:nvSpPr>
            <p:cNvPr id="65" name="円弧 64"/>
            <p:cNvSpPr/>
            <p:nvPr/>
          </p:nvSpPr>
          <p:spPr>
            <a:xfrm rot="13681844">
              <a:off x="6454746" y="3474602"/>
              <a:ext cx="360548" cy="340312"/>
            </a:xfrm>
            <a:prstGeom prst="arc">
              <a:avLst>
                <a:gd name="adj1" fmla="val 15086066"/>
                <a:gd name="adj2" fmla="val 20989081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5987724" y="3540842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/>
                <a:t>42°</a:t>
              </a:r>
              <a:endParaRPr kumimoji="1" lang="ja-JP" altLang="en-US" sz="2400" dirty="0"/>
            </a:p>
          </p:txBody>
        </p:sp>
      </p:grpSp>
      <p:cxnSp>
        <p:nvCxnSpPr>
          <p:cNvPr id="69" name="直線コネクタ 68"/>
          <p:cNvCxnSpPr/>
          <p:nvPr/>
        </p:nvCxnSpPr>
        <p:spPr>
          <a:xfrm flipH="1">
            <a:off x="1" y="4237856"/>
            <a:ext cx="9143999" cy="55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グループ化 72"/>
          <p:cNvGrpSpPr/>
          <p:nvPr/>
        </p:nvGrpSpPr>
        <p:grpSpPr>
          <a:xfrm>
            <a:off x="3059832" y="3814316"/>
            <a:ext cx="1240668" cy="531976"/>
            <a:chOff x="3142759" y="3814316"/>
            <a:chExt cx="1240668" cy="531976"/>
          </a:xfrm>
        </p:grpSpPr>
        <p:sp>
          <p:nvSpPr>
            <p:cNvPr id="71" name="円弧 70"/>
            <p:cNvSpPr/>
            <p:nvPr/>
          </p:nvSpPr>
          <p:spPr>
            <a:xfrm rot="6891027" flipH="1">
              <a:off x="3132641" y="3995862"/>
              <a:ext cx="360548" cy="340312"/>
            </a:xfrm>
            <a:prstGeom prst="arc">
              <a:avLst>
                <a:gd name="adj1" fmla="val 15086066"/>
                <a:gd name="adj2" fmla="val 20989081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3519331" y="3814316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/>
                <a:t>42°</a:t>
              </a:r>
              <a:endParaRPr kumimoji="1" lang="ja-JP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835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25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75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25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  <p:bldP spid="30" grpId="0"/>
      <p:bldP spid="25" grpId="0" animBg="1"/>
      <p:bldP spid="29" grpId="0" animBg="1"/>
      <p:bldP spid="63" grpId="0" animBg="1"/>
      <p:bldP spid="63" grpId="1" animBg="1"/>
      <p:bldP spid="64" grpId="0" animBg="1"/>
      <p:bldP spid="6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円/楕円 2"/>
          <p:cNvSpPr/>
          <p:nvPr/>
        </p:nvSpPr>
        <p:spPr>
          <a:xfrm>
            <a:off x="2699792" y="4221088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5" name="直線コネクタ 4"/>
          <p:cNvCxnSpPr>
            <a:stCxn id="3" idx="4"/>
          </p:cNvCxnSpPr>
          <p:nvPr/>
        </p:nvCxnSpPr>
        <p:spPr>
          <a:xfrm>
            <a:off x="2879812" y="4581128"/>
            <a:ext cx="0" cy="7200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>
            <a:off x="2679261" y="5296036"/>
            <a:ext cx="20174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2881007" y="5296036"/>
            <a:ext cx="20174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2555776" y="4790662"/>
            <a:ext cx="325231" cy="1505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 flipV="1">
            <a:off x="2881007" y="4792041"/>
            <a:ext cx="322841" cy="1491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5652120" y="27089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5811793" y="357301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6934298" y="280014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7534120" y="34290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6372200" y="31409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6228184" y="43291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7308304" y="422108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6" name="円/楕円 25"/>
          <p:cNvSpPr/>
          <p:nvPr/>
        </p:nvSpPr>
        <p:spPr>
          <a:xfrm>
            <a:off x="4963115" y="256490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6934298" y="42378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6686618" y="20608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0" name="タイトル 1"/>
          <p:cNvSpPr txBox="1">
            <a:spLocks/>
          </p:cNvSpPr>
          <p:nvPr/>
        </p:nvSpPr>
        <p:spPr>
          <a:xfrm>
            <a:off x="6444208" y="4758825"/>
            <a:ext cx="2059572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>
                <a:solidFill>
                  <a:prstClr val="black"/>
                </a:solidFill>
              </a:rPr>
              <a:t>Raindrop</a:t>
            </a:r>
            <a:endParaRPr lang="ja-JP" altLang="en-US" dirty="0">
              <a:solidFill>
                <a:prstClr val="black"/>
              </a:solidFill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4605253" y="1412776"/>
            <a:ext cx="1312513" cy="1944216"/>
            <a:chOff x="5134919" y="2780928"/>
            <a:chExt cx="1524383" cy="2592288"/>
          </a:xfrm>
        </p:grpSpPr>
        <p:cxnSp>
          <p:nvCxnSpPr>
            <p:cNvPr id="42" name="直線コネクタ 41"/>
            <p:cNvCxnSpPr/>
            <p:nvPr/>
          </p:nvCxnSpPr>
          <p:spPr>
            <a:xfrm flipH="1" flipV="1">
              <a:off x="5308746" y="2780928"/>
              <a:ext cx="1337418" cy="1152128"/>
            </a:xfrm>
            <a:prstGeom prst="line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 flipH="1">
              <a:off x="5308746" y="4063004"/>
              <a:ext cx="1350556" cy="1310212"/>
            </a:xfrm>
            <a:prstGeom prst="line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 flipH="1" flipV="1">
              <a:off x="5134919" y="3074644"/>
              <a:ext cx="1489818" cy="872480"/>
            </a:xfrm>
            <a:prstGeom prst="line">
              <a:avLst/>
            </a:prstGeom>
            <a:ln w="38100">
              <a:solidFill>
                <a:srgbClr val="7030A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/>
            <p:cNvCxnSpPr/>
            <p:nvPr/>
          </p:nvCxnSpPr>
          <p:spPr>
            <a:xfrm flipH="1">
              <a:off x="5148987" y="4037957"/>
              <a:ext cx="1494581" cy="1133303"/>
            </a:xfrm>
            <a:prstGeom prst="line">
              <a:avLst/>
            </a:prstGeom>
            <a:ln w="38100">
              <a:solidFill>
                <a:srgbClr val="7030A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グループ化 45"/>
          <p:cNvGrpSpPr/>
          <p:nvPr/>
        </p:nvGrpSpPr>
        <p:grpSpPr>
          <a:xfrm>
            <a:off x="4431426" y="584492"/>
            <a:ext cx="1524383" cy="2323474"/>
            <a:chOff x="5134919" y="2780928"/>
            <a:chExt cx="1524383" cy="2592288"/>
          </a:xfrm>
        </p:grpSpPr>
        <p:cxnSp>
          <p:nvCxnSpPr>
            <p:cNvPr id="47" name="直線コネクタ 46"/>
            <p:cNvCxnSpPr/>
            <p:nvPr/>
          </p:nvCxnSpPr>
          <p:spPr>
            <a:xfrm flipH="1" flipV="1">
              <a:off x="5308746" y="2780928"/>
              <a:ext cx="1337418" cy="1152128"/>
            </a:xfrm>
            <a:prstGeom prst="line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 flipH="1">
              <a:off x="5308746" y="4063004"/>
              <a:ext cx="1350556" cy="1310212"/>
            </a:xfrm>
            <a:prstGeom prst="line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 flipH="1" flipV="1">
              <a:off x="5134919" y="3074644"/>
              <a:ext cx="1489818" cy="872480"/>
            </a:xfrm>
            <a:prstGeom prst="line">
              <a:avLst/>
            </a:prstGeom>
            <a:ln w="38100">
              <a:solidFill>
                <a:srgbClr val="7030A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 flipH="1">
              <a:off x="5148987" y="4037957"/>
              <a:ext cx="1494581" cy="1133303"/>
            </a:xfrm>
            <a:prstGeom prst="line">
              <a:avLst/>
            </a:prstGeom>
            <a:ln w="38100">
              <a:solidFill>
                <a:srgbClr val="7030A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円/楕円 24"/>
          <p:cNvSpPr/>
          <p:nvPr/>
        </p:nvSpPr>
        <p:spPr>
          <a:xfrm>
            <a:off x="4499992" y="10808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56" name="直線矢印コネクタ 55"/>
          <p:cNvCxnSpPr/>
          <p:nvPr/>
        </p:nvCxnSpPr>
        <p:spPr>
          <a:xfrm flipV="1">
            <a:off x="3021025" y="2440054"/>
            <a:ext cx="2775111" cy="1814718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 flipV="1">
            <a:off x="3015735" y="1793660"/>
            <a:ext cx="2880833" cy="2446449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円/楕円 28"/>
          <p:cNvSpPr/>
          <p:nvPr/>
        </p:nvSpPr>
        <p:spPr>
          <a:xfrm flipV="1">
            <a:off x="5868144" y="16288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5855362" y="229603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アーチ 7"/>
          <p:cNvSpPr/>
          <p:nvPr/>
        </p:nvSpPr>
        <p:spPr>
          <a:xfrm rot="290261">
            <a:off x="1832642" y="2787982"/>
            <a:ext cx="5410392" cy="4157246"/>
          </a:xfrm>
          <a:prstGeom prst="blockArc">
            <a:avLst>
              <a:gd name="adj1" fmla="val 11247115"/>
              <a:gd name="adj2" fmla="val 20479845"/>
              <a:gd name="adj3" fmla="val 249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7" name="アーチ 56"/>
          <p:cNvSpPr/>
          <p:nvPr/>
        </p:nvSpPr>
        <p:spPr>
          <a:xfrm rot="290261">
            <a:off x="2120586" y="3118396"/>
            <a:ext cx="4898594" cy="3547817"/>
          </a:xfrm>
          <a:prstGeom prst="blockArc">
            <a:avLst>
              <a:gd name="adj1" fmla="val 11435672"/>
              <a:gd name="adj2" fmla="val 20308007"/>
              <a:gd name="adj3" fmla="val 3372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60" name="直線コネクタ 59"/>
          <p:cNvCxnSpPr/>
          <p:nvPr/>
        </p:nvCxnSpPr>
        <p:spPr>
          <a:xfrm flipH="1">
            <a:off x="1" y="4237856"/>
            <a:ext cx="9143999" cy="55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グループ化 60"/>
          <p:cNvGrpSpPr/>
          <p:nvPr/>
        </p:nvGrpSpPr>
        <p:grpSpPr>
          <a:xfrm>
            <a:off x="3059832" y="3814316"/>
            <a:ext cx="1512168" cy="531976"/>
            <a:chOff x="3142759" y="3814316"/>
            <a:chExt cx="1512168" cy="531976"/>
          </a:xfrm>
        </p:grpSpPr>
        <p:sp>
          <p:nvSpPr>
            <p:cNvPr id="62" name="円弧 61"/>
            <p:cNvSpPr/>
            <p:nvPr/>
          </p:nvSpPr>
          <p:spPr>
            <a:xfrm rot="6410216" flipH="1">
              <a:off x="3132641" y="3995862"/>
              <a:ext cx="360548" cy="340312"/>
            </a:xfrm>
            <a:prstGeom prst="arc">
              <a:avLst>
                <a:gd name="adj1" fmla="val 15086066"/>
                <a:gd name="adj2" fmla="val 20989081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3519331" y="3814316"/>
              <a:ext cx="11355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>
                  <a:solidFill>
                    <a:prstClr val="black"/>
                  </a:solidFill>
                </a:rPr>
                <a:t>42.4°</a:t>
              </a:r>
              <a:endParaRPr lang="ja-JP" altLang="en-US" sz="2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0" name="グループ化 69"/>
          <p:cNvGrpSpPr/>
          <p:nvPr/>
        </p:nvGrpSpPr>
        <p:grpSpPr>
          <a:xfrm>
            <a:off x="3406298" y="3501008"/>
            <a:ext cx="2209606" cy="1030930"/>
            <a:chOff x="2445321" y="3805926"/>
            <a:chExt cx="2209606" cy="1030930"/>
          </a:xfrm>
        </p:grpSpPr>
        <p:sp>
          <p:nvSpPr>
            <p:cNvPr id="74" name="円弧 73"/>
            <p:cNvSpPr/>
            <p:nvPr/>
          </p:nvSpPr>
          <p:spPr>
            <a:xfrm rot="6410216" flipH="1">
              <a:off x="2402336" y="3848911"/>
              <a:ext cx="1030930" cy="944959"/>
            </a:xfrm>
            <a:prstGeom prst="arc">
              <a:avLst>
                <a:gd name="adj1" fmla="val 15086066"/>
                <a:gd name="adj2" fmla="val 20989081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3519331" y="3814316"/>
              <a:ext cx="11355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>
                  <a:solidFill>
                    <a:prstClr val="black"/>
                  </a:solidFill>
                </a:rPr>
                <a:t>40.6°</a:t>
              </a:r>
              <a:endParaRPr lang="ja-JP" altLang="en-US" sz="24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989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円/楕円 2"/>
          <p:cNvSpPr/>
          <p:nvPr/>
        </p:nvSpPr>
        <p:spPr>
          <a:xfrm>
            <a:off x="2699792" y="4221088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5" name="直線コネクタ 4"/>
          <p:cNvCxnSpPr>
            <a:stCxn id="3" idx="4"/>
          </p:cNvCxnSpPr>
          <p:nvPr/>
        </p:nvCxnSpPr>
        <p:spPr>
          <a:xfrm>
            <a:off x="2879812" y="4581128"/>
            <a:ext cx="0" cy="7200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>
            <a:off x="2679261" y="5296036"/>
            <a:ext cx="20174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2881007" y="5296036"/>
            <a:ext cx="20174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2555776" y="4790662"/>
            <a:ext cx="325231" cy="1505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 flipV="1">
            <a:off x="2881007" y="4792041"/>
            <a:ext cx="322841" cy="1491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5652120" y="27089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5811793" y="357301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6660232" y="256724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6516216" y="362887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7534120" y="34290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6372200" y="31409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6228184" y="43291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7308304" y="422108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6" name="円/楕円 25"/>
          <p:cNvSpPr/>
          <p:nvPr/>
        </p:nvSpPr>
        <p:spPr>
          <a:xfrm>
            <a:off x="4963115" y="256490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6934298" y="42378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6686618" y="20608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0" name="タイトル 1"/>
          <p:cNvSpPr txBox="1">
            <a:spLocks/>
          </p:cNvSpPr>
          <p:nvPr/>
        </p:nvSpPr>
        <p:spPr>
          <a:xfrm>
            <a:off x="6444208" y="4758825"/>
            <a:ext cx="2059572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>
                <a:solidFill>
                  <a:prstClr val="black"/>
                </a:solidFill>
              </a:rPr>
              <a:t>Raindrop</a:t>
            </a:r>
            <a:endParaRPr lang="ja-JP" altLang="en-US" dirty="0">
              <a:solidFill>
                <a:prstClr val="black"/>
              </a:solidFill>
            </a:endParaRPr>
          </a:p>
        </p:txBody>
      </p:sp>
      <p:cxnSp>
        <p:nvCxnSpPr>
          <p:cNvPr id="33" name="直線矢印コネクタ 32"/>
          <p:cNvCxnSpPr/>
          <p:nvPr/>
        </p:nvCxnSpPr>
        <p:spPr>
          <a:xfrm flipH="1" flipV="1">
            <a:off x="1113078" y="-2079"/>
            <a:ext cx="7044331" cy="3287063"/>
          </a:xfrm>
          <a:prstGeom prst="straightConnector1">
            <a:avLst/>
          </a:prstGeom>
          <a:ln w="28575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グループ化 45"/>
          <p:cNvGrpSpPr/>
          <p:nvPr/>
        </p:nvGrpSpPr>
        <p:grpSpPr>
          <a:xfrm rot="1002602">
            <a:off x="5222604" y="1313964"/>
            <a:ext cx="1524383" cy="2323474"/>
            <a:chOff x="5134919" y="2780928"/>
            <a:chExt cx="1524383" cy="2592288"/>
          </a:xfrm>
        </p:grpSpPr>
        <p:cxnSp>
          <p:nvCxnSpPr>
            <p:cNvPr id="47" name="直線コネクタ 46"/>
            <p:cNvCxnSpPr/>
            <p:nvPr/>
          </p:nvCxnSpPr>
          <p:spPr>
            <a:xfrm flipH="1" flipV="1">
              <a:off x="5308746" y="2780928"/>
              <a:ext cx="1337418" cy="1152128"/>
            </a:xfrm>
            <a:prstGeom prst="line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 flipH="1">
              <a:off x="5308746" y="4063004"/>
              <a:ext cx="1350556" cy="1310212"/>
            </a:xfrm>
            <a:prstGeom prst="line">
              <a:avLst/>
            </a:prstGeom>
            <a:ln w="381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 flipH="1" flipV="1">
              <a:off x="5134919" y="3074644"/>
              <a:ext cx="1489818" cy="872480"/>
            </a:xfrm>
            <a:prstGeom prst="line">
              <a:avLst/>
            </a:prstGeom>
            <a:ln w="38100">
              <a:solidFill>
                <a:srgbClr val="7030A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 flipH="1">
              <a:off x="5148987" y="4037957"/>
              <a:ext cx="1494581" cy="1133303"/>
            </a:xfrm>
            <a:prstGeom prst="line">
              <a:avLst/>
            </a:prstGeom>
            <a:ln w="38100">
              <a:solidFill>
                <a:srgbClr val="7030A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円/楕円 24"/>
          <p:cNvSpPr/>
          <p:nvPr/>
        </p:nvSpPr>
        <p:spPr>
          <a:xfrm>
            <a:off x="4499992" y="10808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58" name="直線矢印コネクタ 57"/>
          <p:cNvCxnSpPr>
            <a:endCxn id="19" idx="5"/>
          </p:cNvCxnSpPr>
          <p:nvPr/>
        </p:nvCxnSpPr>
        <p:spPr>
          <a:xfrm flipV="1">
            <a:off x="3015735" y="2690174"/>
            <a:ext cx="3767422" cy="1549936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円/楕円 28"/>
          <p:cNvSpPr/>
          <p:nvPr/>
        </p:nvSpPr>
        <p:spPr>
          <a:xfrm flipV="1">
            <a:off x="5868144" y="16288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67" name="グループ化 66"/>
          <p:cNvGrpSpPr/>
          <p:nvPr/>
        </p:nvGrpSpPr>
        <p:grpSpPr>
          <a:xfrm rot="735892">
            <a:off x="5887220" y="2408423"/>
            <a:ext cx="864096" cy="461665"/>
            <a:chOff x="5948835" y="3432649"/>
            <a:chExt cx="864096" cy="461665"/>
          </a:xfrm>
        </p:grpSpPr>
        <p:sp>
          <p:nvSpPr>
            <p:cNvPr id="65" name="円弧 64"/>
            <p:cNvSpPr/>
            <p:nvPr/>
          </p:nvSpPr>
          <p:spPr>
            <a:xfrm rot="13681844">
              <a:off x="6454746" y="3474602"/>
              <a:ext cx="360548" cy="340312"/>
            </a:xfrm>
            <a:prstGeom prst="arc">
              <a:avLst>
                <a:gd name="adj1" fmla="val 15086066"/>
                <a:gd name="adj2" fmla="val 20989081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5948835" y="3432649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>
                  <a:solidFill>
                    <a:prstClr val="black"/>
                  </a:solidFill>
                </a:rPr>
                <a:t>42°</a:t>
              </a:r>
              <a:endParaRPr lang="ja-JP" altLang="en-US" sz="24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69" name="直線コネクタ 68"/>
          <p:cNvCxnSpPr/>
          <p:nvPr/>
        </p:nvCxnSpPr>
        <p:spPr>
          <a:xfrm flipH="1" flipV="1">
            <a:off x="0" y="2852936"/>
            <a:ext cx="5987724" cy="28031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グループ化 72"/>
          <p:cNvGrpSpPr/>
          <p:nvPr/>
        </p:nvGrpSpPr>
        <p:grpSpPr>
          <a:xfrm rot="1042770">
            <a:off x="3059833" y="4034199"/>
            <a:ext cx="1240668" cy="531976"/>
            <a:chOff x="3142759" y="3814316"/>
            <a:chExt cx="1240668" cy="531976"/>
          </a:xfrm>
        </p:grpSpPr>
        <p:sp>
          <p:nvSpPr>
            <p:cNvPr id="71" name="円弧 70"/>
            <p:cNvSpPr/>
            <p:nvPr/>
          </p:nvSpPr>
          <p:spPr>
            <a:xfrm rot="6891027" flipH="1">
              <a:off x="3132641" y="3995862"/>
              <a:ext cx="360548" cy="340312"/>
            </a:xfrm>
            <a:prstGeom prst="arc">
              <a:avLst>
                <a:gd name="adj1" fmla="val 15086066"/>
                <a:gd name="adj2" fmla="val 20989081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3519331" y="3814316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>
                  <a:solidFill>
                    <a:prstClr val="black"/>
                  </a:solidFill>
                </a:rPr>
                <a:t>42°</a:t>
              </a:r>
              <a:endParaRPr lang="ja-JP" altLang="en-US" sz="2400" dirty="0">
                <a:solidFill>
                  <a:prstClr val="black"/>
                </a:solidFill>
              </a:endParaRPr>
            </a:p>
          </p:txBody>
        </p:sp>
      </p:grpSp>
      <p:sp>
        <p:nvSpPr>
          <p:cNvPr id="4" name="円/楕円 3"/>
          <p:cNvSpPr/>
          <p:nvPr/>
        </p:nvSpPr>
        <p:spPr>
          <a:xfrm>
            <a:off x="2879811" y="5476056"/>
            <a:ext cx="2772309" cy="1800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66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331</Words>
  <Application>Microsoft Office PowerPoint</Application>
  <PresentationFormat>画面に合わせる (4:3)</PresentationFormat>
  <Paragraphs>143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3" baseType="lpstr">
      <vt:lpstr>AR P丸ゴシック体E</vt:lpstr>
      <vt:lpstr>Arial</vt:lpstr>
      <vt:lpstr>Calibri</vt:lpstr>
      <vt:lpstr>Cambria Math</vt:lpstr>
      <vt:lpstr>Office ​​テーマ</vt:lpstr>
      <vt:lpstr>How to See Rainbows</vt:lpstr>
      <vt:lpstr>Questions</vt:lpstr>
      <vt:lpstr>Sun</vt:lpstr>
      <vt:lpstr>m</vt:lpstr>
      <vt:lpstr>δ_min≅138°</vt:lpstr>
      <vt:lpstr>n_red=1.331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Sun</vt:lpstr>
      <vt:lpstr>Sun</vt:lpstr>
      <vt:lpstr>PowerPoint プレゼンテーション</vt:lpstr>
      <vt:lpstr>Q.1  Red Color : Outside or Inside? Q.2  Radius  Q.3  Width Q.6 Brighter : Outside or Inside?</vt:lpstr>
      <vt:lpstr>PowerPoint プレゼンテーション</vt:lpstr>
      <vt:lpstr>Q.5  Where? and When?</vt:lpstr>
      <vt:lpstr>Q.7 Secondary Rainbows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2024-12-03T09:29:48Z</dcterms:created>
  <dcterms:modified xsi:type="dcterms:W3CDTF">2024-12-03T09:30:31Z</dcterms:modified>
</cp:coreProperties>
</file>