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66" r:id="rId4"/>
    <p:sldId id="271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7" r:id="rId14"/>
    <p:sldId id="270" r:id="rId15"/>
    <p:sldId id="269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0901" autoAdjust="0"/>
  </p:normalViewPr>
  <p:slideViewPr>
    <p:cSldViewPr>
      <p:cViewPr varScale="1">
        <p:scale>
          <a:sx n="114" d="100"/>
          <a:sy n="114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F3311-B522-409A-91E9-5FA02EB5589A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4DB7A-469B-432E-801F-4155136AB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239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4DB7A-469B-432E-801F-4155136ABEA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14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4DB7A-469B-432E-801F-4155136ABEA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14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4DB7A-469B-432E-801F-4155136ABEA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14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4DB7A-469B-432E-801F-4155136ABEA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14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11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40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405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700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557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720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371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443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44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605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730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9678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073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8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83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97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86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48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9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95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48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3A7F2-1969-4917-AA8B-DE2C90C5D3E9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D195D-2DF1-4D90-B7D5-1AC7ECCA7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18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3A7F2-1969-4917-AA8B-DE2C90C5D3E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2024/12/3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D195D-2DF1-4D90-B7D5-1AC7ECCA7FF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37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043608" y="2204864"/>
            <a:ext cx="7128792" cy="259228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2708920"/>
            <a:ext cx="7772400" cy="1470025"/>
          </a:xfrm>
        </p:spPr>
        <p:txBody>
          <a:bodyPr>
            <a:noAutofit/>
          </a:bodyPr>
          <a:lstStyle/>
          <a:p>
            <a:r>
              <a:rPr kumimoji="1" lang="en-US" altLang="ja-JP" sz="9600" dirty="0"/>
              <a:t>Math World!!</a:t>
            </a:r>
            <a:br>
              <a:rPr kumimoji="1" lang="en-US" altLang="ja-JP" sz="8800" dirty="0"/>
            </a:br>
            <a:r>
              <a:rPr kumimoji="1" lang="en-US" altLang="ja-JP" sz="6600" dirty="0"/>
              <a:t>-</a:t>
            </a:r>
            <a:r>
              <a:rPr lang="en-US" altLang="ja-JP" sz="6600" dirty="0"/>
              <a:t>Dice Challenge-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950493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265681" y="620688"/>
            <a:ext cx="6571290" cy="3384376"/>
            <a:chOff x="265681" y="620688"/>
            <a:chExt cx="6571290" cy="3384376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529090" y="3420289"/>
              <a:ext cx="15620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Pocket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265681" y="620688"/>
              <a:ext cx="6571290" cy="2779990"/>
              <a:chOff x="265681" y="620688"/>
              <a:chExt cx="6571290" cy="2779990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442592" y="620688"/>
                <a:ext cx="639437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3200" dirty="0"/>
                  <a:t>⑨ </a:t>
                </a:r>
                <a:r>
                  <a:rPr lang="en-US" altLang="ja-JP" sz="3200" dirty="0"/>
                  <a:t>Insert the red area into the pocket</a:t>
                </a:r>
                <a:endParaRPr kumimoji="1" lang="ja-JP" altLang="en-US" sz="3200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899592" y="1662554"/>
                <a:ext cx="4896544" cy="172819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二等辺三角形 25"/>
              <p:cNvSpPr/>
              <p:nvPr/>
            </p:nvSpPr>
            <p:spPr>
              <a:xfrm flipV="1">
                <a:off x="899592" y="1662554"/>
                <a:ext cx="2016224" cy="1724269"/>
              </a:xfrm>
              <a:prstGeom prst="triangl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二等辺三角形 30"/>
              <p:cNvSpPr/>
              <p:nvPr/>
            </p:nvSpPr>
            <p:spPr>
              <a:xfrm flipV="1">
                <a:off x="2905714" y="1662554"/>
                <a:ext cx="2016224" cy="1738124"/>
              </a:xfrm>
              <a:prstGeom prst="triangl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2" name="直線コネクタ 31"/>
              <p:cNvCxnSpPr/>
              <p:nvPr/>
            </p:nvCxnSpPr>
            <p:spPr>
              <a:xfrm>
                <a:off x="4921938" y="1633477"/>
                <a:ext cx="874198" cy="132522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コネクタ 7"/>
              <p:cNvCxnSpPr>
                <a:stCxn id="16" idx="1"/>
                <a:endCxn id="16" idx="3"/>
              </p:cNvCxnSpPr>
              <p:nvPr/>
            </p:nvCxnSpPr>
            <p:spPr>
              <a:xfrm>
                <a:off x="899592" y="2526650"/>
                <a:ext cx="4896544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直角三角形 5"/>
              <p:cNvSpPr/>
              <p:nvPr/>
            </p:nvSpPr>
            <p:spPr>
              <a:xfrm flipH="1" flipV="1">
                <a:off x="4956647" y="1690263"/>
                <a:ext cx="825633" cy="1209597"/>
              </a:xfrm>
              <a:prstGeom prst="rt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右カーブ矢印 35"/>
              <p:cNvSpPr/>
              <p:nvPr/>
            </p:nvSpPr>
            <p:spPr>
              <a:xfrm rot="4214812">
                <a:off x="2337564" y="-514677"/>
                <a:ext cx="833440" cy="4977205"/>
              </a:xfrm>
              <a:prstGeom prst="curvedRightArrow">
                <a:avLst>
                  <a:gd name="adj1" fmla="val 19691"/>
                  <a:gd name="adj2" fmla="val 50000"/>
                  <a:gd name="adj3" fmla="val 25000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37" name="Picture 1" descr="\\10.8.8.21\teachers\natsuki\さいころ\2015022014052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699031"/>
            <a:ext cx="2957379" cy="299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3132779" y="5661248"/>
            <a:ext cx="2114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Finished!!</a:t>
            </a:r>
            <a:r>
              <a:rPr lang="ja-JP" altLang="en-US" sz="3200" dirty="0"/>
              <a:t>　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5810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Game Rules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kumimoji="1" lang="en-US" altLang="ja-JP" dirty="0"/>
              <a:t>Choose one die.</a:t>
            </a:r>
          </a:p>
          <a:p>
            <a:pPr marL="514350" indent="-514350">
              <a:buAutoNum type="arabicPeriod"/>
            </a:pPr>
            <a:endParaRPr kumimoji="1" lang="en-US" altLang="ja-JP" dirty="0"/>
          </a:p>
          <a:p>
            <a:pPr marL="514350" indent="-514350">
              <a:buAutoNum type="arabicPeriod"/>
            </a:pPr>
            <a:r>
              <a:rPr lang="en-US" altLang="ja-JP" dirty="0"/>
              <a:t>Throw your the dice at the same time.</a:t>
            </a:r>
          </a:p>
          <a:p>
            <a:pPr marL="514350" indent="-514350">
              <a:buAutoNum type="arabicPeriod"/>
            </a:pPr>
            <a:endParaRPr lang="en-US" altLang="ja-JP" dirty="0"/>
          </a:p>
          <a:p>
            <a:pPr marL="514350" indent="-514350">
              <a:buAutoNum type="arabicPeriod"/>
            </a:pPr>
            <a:r>
              <a:rPr lang="en-US" altLang="ja-JP" dirty="0"/>
              <a:t>The bigger number is the stronger.</a:t>
            </a:r>
          </a:p>
          <a:p>
            <a:pPr marL="514350" indent="-514350">
              <a:buAutoNum type="arabicPeriod"/>
            </a:pPr>
            <a:endParaRPr lang="en-US" altLang="ja-JP" dirty="0"/>
          </a:p>
          <a:p>
            <a:pPr marL="514350" indent="-514350">
              <a:buAutoNum type="arabicPeriod"/>
            </a:pPr>
            <a:r>
              <a:rPr lang="en-US" altLang="ja-JP" dirty="0"/>
              <a:t>The winner is the one who is stronger 3 out of 5 attempts.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0874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kumimoji="1" lang="en-US" altLang="ja-JP" sz="4400" dirty="0"/>
              <a:t>Is it a fair game?</a:t>
            </a:r>
          </a:p>
          <a:p>
            <a:endParaRPr kumimoji="1" lang="en-US" altLang="ja-JP" sz="4400" dirty="0"/>
          </a:p>
          <a:p>
            <a:r>
              <a:rPr lang="en-US" altLang="ja-JP" sz="4400" dirty="0"/>
              <a:t>Are there any strong dice?</a:t>
            </a:r>
          </a:p>
          <a:p>
            <a:endParaRPr kumimoji="1" lang="en-US" altLang="ja-JP" sz="4400" dirty="0"/>
          </a:p>
          <a:p>
            <a:endParaRPr kumimoji="1" lang="en-US" altLang="ja-JP" sz="4400" dirty="0"/>
          </a:p>
          <a:p>
            <a:pPr marL="0" indent="0" algn="ctr">
              <a:buNone/>
            </a:pPr>
            <a:r>
              <a:rPr lang="en-US" altLang="ja-JP" sz="4400" b="1" dirty="0">
                <a:solidFill>
                  <a:srgbClr val="FF0000"/>
                </a:solidFill>
              </a:rPr>
              <a:t>Let’s choose the strongest dice!!!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211960" y="3212976"/>
            <a:ext cx="576064" cy="1008112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23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029429"/>
              </p:ext>
            </p:extLst>
          </p:nvPr>
        </p:nvGraphicFramePr>
        <p:xfrm>
          <a:off x="827584" y="620688"/>
          <a:ext cx="7704858" cy="5844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4122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Ａ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Ｂ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Ｃ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Ｄ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Ｅ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41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Ａ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①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④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③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②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41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Ｂ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①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②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⑤</a:t>
                      </a:r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③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41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Ｃ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④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②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①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⑤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41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Ｄ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③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⑤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①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④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41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Ｅ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②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③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⑤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④</a:t>
                      </a: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115573" marR="115573" marT="57786" marB="57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901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36204"/>
              </p:ext>
            </p:extLst>
          </p:nvPr>
        </p:nvGraphicFramePr>
        <p:xfrm>
          <a:off x="8" y="-2"/>
          <a:ext cx="9143984" cy="6858014"/>
        </p:xfrm>
        <a:graphic>
          <a:graphicData uri="http://schemas.openxmlformats.org/drawingml/2006/table">
            <a:tbl>
              <a:tblPr/>
              <a:tblGrid>
                <a:gridCol w="398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30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30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30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9824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227297"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Sum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Number of win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2.5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2.5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2.5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2.5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2.5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</a:t>
                      </a: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185"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AvsB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AvsC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AvsD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AvsE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1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185"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BvsC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BvsD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BvsE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21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2185"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CvsD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CvsE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21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2185"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DvsE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7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321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D</a:t>
                      </a:r>
                    </a:p>
                  </a:txBody>
                  <a:tcPr marL="7062" marR="7062" marT="70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062" marR="7062" marT="70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68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kumimoji="1" lang="en-US" altLang="ja-JP" dirty="0"/>
              <a:t>Introduce </a:t>
            </a:r>
            <a:r>
              <a:rPr lang="en-US" altLang="ja-JP" dirty="0"/>
              <a:t>your favorite food</a:t>
            </a:r>
            <a:br>
              <a:rPr lang="en-US" altLang="ja-JP" dirty="0"/>
            </a:br>
            <a:r>
              <a:rPr lang="en-US" altLang="ja-JP" dirty="0"/>
              <a:t>from your country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ea"/>
              <a:buAutoNum type="circleNumDbPlain"/>
            </a:pPr>
            <a:r>
              <a:rPr lang="en-US" altLang="ja-JP" sz="5400" dirty="0"/>
              <a:t> Taste</a:t>
            </a:r>
          </a:p>
          <a:p>
            <a:pPr marL="514350" indent="-514350">
              <a:buFont typeface="+mj-ea"/>
              <a:buAutoNum type="circleNumDbPlain"/>
            </a:pPr>
            <a:endParaRPr kumimoji="1" lang="en-US" altLang="ja-JP" sz="5400" dirty="0"/>
          </a:p>
          <a:p>
            <a:pPr marL="514350" indent="-514350">
              <a:buFont typeface="+mj-ea"/>
              <a:buAutoNum type="circleNumDbPlain"/>
            </a:pPr>
            <a:r>
              <a:rPr lang="en-US" altLang="ja-JP" sz="5400" dirty="0"/>
              <a:t> Appearance</a:t>
            </a:r>
          </a:p>
          <a:p>
            <a:pPr marL="514350" indent="-514350">
              <a:buFont typeface="+mj-ea"/>
              <a:buAutoNum type="circleNumDbPlain"/>
            </a:pPr>
            <a:endParaRPr lang="en-US" altLang="ja-JP" sz="5400" dirty="0"/>
          </a:p>
          <a:p>
            <a:pPr marL="514350" indent="-514350">
              <a:buFont typeface="+mj-ea"/>
              <a:buAutoNum type="circleNumDbPlain"/>
            </a:pPr>
            <a:r>
              <a:rPr lang="en-US" altLang="ja-JP" sz="5400" dirty="0"/>
              <a:t> How to cook it</a:t>
            </a:r>
            <a:endParaRPr lang="ja-JP" altLang="en-US" sz="5400" dirty="0"/>
          </a:p>
          <a:p>
            <a:pPr marL="514350" indent="-514350">
              <a:buFont typeface="+mj-ea"/>
              <a:buAutoNum type="circleNumDbPlain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595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 descr="Z:\さいころ\1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03283" y="-262622"/>
            <a:ext cx="5537434" cy="738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03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Dice of the World</a:t>
            </a:r>
            <a:endParaRPr kumimoji="1" lang="ja-JP" altLang="en-US" dirty="0"/>
          </a:p>
        </p:txBody>
      </p:sp>
      <p:pic>
        <p:nvPicPr>
          <p:cNvPr id="1026" name="Picture 2" descr="\\10.8.8.21\teachers\natsuki\さいころ\472c6411-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666" y="1413734"/>
            <a:ext cx="3088283" cy="244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10.8.8.21\teachers\natsuki\さいころ\a03eac1f-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62751"/>
            <a:ext cx="2934728" cy="218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10.8.8.21\teachers\natsuki\さいころ\e02e37e0-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277" y="3618873"/>
            <a:ext cx="4075075" cy="30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\\10.8.8.21\teachers\natsuki\さいころ\74fb29e4-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911" y="1338181"/>
            <a:ext cx="2090820" cy="209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06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4000" y="28221"/>
            <a:ext cx="8229600" cy="1143000"/>
          </a:xfrm>
        </p:spPr>
        <p:txBody>
          <a:bodyPr/>
          <a:lstStyle/>
          <a:p>
            <a:r>
              <a:rPr lang="en-US" altLang="ja-JP" dirty="0"/>
              <a:t>Tetrahedron Dice</a:t>
            </a:r>
            <a:endParaRPr kumimoji="1" lang="ja-JP" altLang="en-US" dirty="0"/>
          </a:p>
        </p:txBody>
      </p:sp>
      <p:pic>
        <p:nvPicPr>
          <p:cNvPr id="2049" name="Picture 1" descr="\\10.8.8.21\teachers\natsuki\さいころ\2015022014052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1221"/>
            <a:ext cx="2250529" cy="227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621406"/>
              </p:ext>
            </p:extLst>
          </p:nvPr>
        </p:nvGraphicFramePr>
        <p:xfrm>
          <a:off x="2357156" y="890384"/>
          <a:ext cx="435428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1" lang="ja-JP" altLang="en-US" sz="3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1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3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4</a:t>
                      </a:r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1" lang="ja-JP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1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1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4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4</a:t>
                      </a:r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1" lang="ja-JP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3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3</a:t>
                      </a:r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1" lang="ja-JP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4</a:t>
                      </a:r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kumimoji="1" lang="ja-JP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1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3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3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3</a:t>
                      </a:r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441058"/>
              </p:ext>
            </p:extLst>
          </p:nvPr>
        </p:nvGraphicFramePr>
        <p:xfrm>
          <a:off x="6677636" y="890384"/>
          <a:ext cx="243086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endParaRPr kumimoji="1" lang="ja-JP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Expected</a:t>
                      </a:r>
                    </a:p>
                    <a:p>
                      <a:pPr marL="0" algn="ctr" defTabSz="914400" rtl="0" eaLnBrk="1" latinLnBrk="0" hangingPunct="1"/>
                      <a:r>
                        <a:rPr kumimoji="1" lang="en-US" altLang="ja-JP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endParaRPr kumimoji="1" lang="ja-JP" alt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10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2.5</a:t>
                      </a:r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10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2.5</a:t>
                      </a:r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10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2.5</a:t>
                      </a:r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10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2.5</a:t>
                      </a:r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10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/>
                        <a:t>2.5</a:t>
                      </a:r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タイトル 1"/>
          <p:cNvSpPr txBox="1">
            <a:spLocks/>
          </p:cNvSpPr>
          <p:nvPr/>
        </p:nvSpPr>
        <p:spPr>
          <a:xfrm>
            <a:off x="409949" y="4941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altLang="ja-JP" sz="4000" dirty="0"/>
              <a:t>Use only numbers 1 to 4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altLang="ja-JP" sz="4000" dirty="0"/>
              <a:t>The sum should be 10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altLang="ja-JP" sz="4000" dirty="0"/>
              <a:t>Expected values are same</a:t>
            </a:r>
          </a:p>
          <a:p>
            <a:pPr algn="l"/>
            <a:r>
              <a:rPr lang="ja-JP" altLang="en-US" sz="2400" dirty="0"/>
              <a:t>　　　</a:t>
            </a:r>
            <a:r>
              <a:rPr lang="en-US" altLang="ja-JP" sz="2400" dirty="0"/>
              <a:t>Expected value</a:t>
            </a:r>
            <a:r>
              <a:rPr lang="ja-JP" altLang="en-US" sz="2400" dirty="0"/>
              <a:t>（期待値＝得られる数値の平均値）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06481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爆発 1 28"/>
          <p:cNvSpPr/>
          <p:nvPr/>
        </p:nvSpPr>
        <p:spPr>
          <a:xfrm rot="11552128">
            <a:off x="4850339" y="1056121"/>
            <a:ext cx="3968469" cy="2739344"/>
          </a:xfrm>
          <a:custGeom>
            <a:avLst/>
            <a:gdLst>
              <a:gd name="connsiteX0" fmla="*/ 10800 w 21600"/>
              <a:gd name="connsiteY0" fmla="*/ 5800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312 w 21600"/>
              <a:gd name="connsiteY22" fmla="*/ 6320 h 21600"/>
              <a:gd name="connsiteX23" fmla="*/ 8352 w 21600"/>
              <a:gd name="connsiteY23" fmla="*/ 2295 h 21600"/>
              <a:gd name="connsiteX24" fmla="*/ 10800 w 21600"/>
              <a:gd name="connsiteY24" fmla="*/ 5800 h 21600"/>
              <a:gd name="connsiteX0" fmla="*/ 10800 w 21600"/>
              <a:gd name="connsiteY0" fmla="*/ 5800 h 19737"/>
              <a:gd name="connsiteX1" fmla="*/ 14522 w 21600"/>
              <a:gd name="connsiteY1" fmla="*/ 0 h 19737"/>
              <a:gd name="connsiteX2" fmla="*/ 14155 w 21600"/>
              <a:gd name="connsiteY2" fmla="*/ 5325 h 19737"/>
              <a:gd name="connsiteX3" fmla="*/ 18380 w 21600"/>
              <a:gd name="connsiteY3" fmla="*/ 4457 h 19737"/>
              <a:gd name="connsiteX4" fmla="*/ 16702 w 21600"/>
              <a:gd name="connsiteY4" fmla="*/ 7315 h 19737"/>
              <a:gd name="connsiteX5" fmla="*/ 21097 w 21600"/>
              <a:gd name="connsiteY5" fmla="*/ 8137 h 19737"/>
              <a:gd name="connsiteX6" fmla="*/ 17607 w 21600"/>
              <a:gd name="connsiteY6" fmla="*/ 10475 h 19737"/>
              <a:gd name="connsiteX7" fmla="*/ 21600 w 21600"/>
              <a:gd name="connsiteY7" fmla="*/ 13290 h 19737"/>
              <a:gd name="connsiteX8" fmla="*/ 16837 w 21600"/>
              <a:gd name="connsiteY8" fmla="*/ 12942 h 19737"/>
              <a:gd name="connsiteX9" fmla="*/ 18145 w 21600"/>
              <a:gd name="connsiteY9" fmla="*/ 18095 h 19737"/>
              <a:gd name="connsiteX10" fmla="*/ 14020 w 21600"/>
              <a:gd name="connsiteY10" fmla="*/ 14457 h 19737"/>
              <a:gd name="connsiteX11" fmla="*/ 13247 w 21600"/>
              <a:gd name="connsiteY11" fmla="*/ 19737 h 19737"/>
              <a:gd name="connsiteX12" fmla="*/ 10532 w 21600"/>
              <a:gd name="connsiteY12" fmla="*/ 14935 h 19737"/>
              <a:gd name="connsiteX13" fmla="*/ 8851 w 21600"/>
              <a:gd name="connsiteY13" fmla="*/ 19182 h 19737"/>
              <a:gd name="connsiteX14" fmla="*/ 7715 w 21600"/>
              <a:gd name="connsiteY14" fmla="*/ 15627 h 19737"/>
              <a:gd name="connsiteX15" fmla="*/ 4762 w 21600"/>
              <a:gd name="connsiteY15" fmla="*/ 17617 h 19737"/>
              <a:gd name="connsiteX16" fmla="*/ 5667 w 21600"/>
              <a:gd name="connsiteY16" fmla="*/ 13937 h 19737"/>
              <a:gd name="connsiteX17" fmla="*/ 135 w 21600"/>
              <a:gd name="connsiteY17" fmla="*/ 14587 h 19737"/>
              <a:gd name="connsiteX18" fmla="*/ 3722 w 21600"/>
              <a:gd name="connsiteY18" fmla="*/ 11775 h 19737"/>
              <a:gd name="connsiteX19" fmla="*/ 0 w 21600"/>
              <a:gd name="connsiteY19" fmla="*/ 8615 h 19737"/>
              <a:gd name="connsiteX20" fmla="*/ 4627 w 21600"/>
              <a:gd name="connsiteY20" fmla="*/ 7617 h 19737"/>
              <a:gd name="connsiteX21" fmla="*/ 370 w 21600"/>
              <a:gd name="connsiteY21" fmla="*/ 2295 h 19737"/>
              <a:gd name="connsiteX22" fmla="*/ 7312 w 21600"/>
              <a:gd name="connsiteY22" fmla="*/ 6320 h 19737"/>
              <a:gd name="connsiteX23" fmla="*/ 8352 w 21600"/>
              <a:gd name="connsiteY23" fmla="*/ 2295 h 19737"/>
              <a:gd name="connsiteX24" fmla="*/ 10800 w 21600"/>
              <a:gd name="connsiteY24" fmla="*/ 5800 h 19737"/>
              <a:gd name="connsiteX0" fmla="*/ 10800 w 21600"/>
              <a:gd name="connsiteY0" fmla="*/ 5800 h 19182"/>
              <a:gd name="connsiteX1" fmla="*/ 14522 w 21600"/>
              <a:gd name="connsiteY1" fmla="*/ 0 h 19182"/>
              <a:gd name="connsiteX2" fmla="*/ 14155 w 21600"/>
              <a:gd name="connsiteY2" fmla="*/ 5325 h 19182"/>
              <a:gd name="connsiteX3" fmla="*/ 18380 w 21600"/>
              <a:gd name="connsiteY3" fmla="*/ 4457 h 19182"/>
              <a:gd name="connsiteX4" fmla="*/ 16702 w 21600"/>
              <a:gd name="connsiteY4" fmla="*/ 7315 h 19182"/>
              <a:gd name="connsiteX5" fmla="*/ 21097 w 21600"/>
              <a:gd name="connsiteY5" fmla="*/ 8137 h 19182"/>
              <a:gd name="connsiteX6" fmla="*/ 17607 w 21600"/>
              <a:gd name="connsiteY6" fmla="*/ 10475 h 19182"/>
              <a:gd name="connsiteX7" fmla="*/ 21600 w 21600"/>
              <a:gd name="connsiteY7" fmla="*/ 13290 h 19182"/>
              <a:gd name="connsiteX8" fmla="*/ 16837 w 21600"/>
              <a:gd name="connsiteY8" fmla="*/ 12942 h 19182"/>
              <a:gd name="connsiteX9" fmla="*/ 18145 w 21600"/>
              <a:gd name="connsiteY9" fmla="*/ 18095 h 19182"/>
              <a:gd name="connsiteX10" fmla="*/ 14020 w 21600"/>
              <a:gd name="connsiteY10" fmla="*/ 14457 h 19182"/>
              <a:gd name="connsiteX11" fmla="*/ 13304 w 21600"/>
              <a:gd name="connsiteY11" fmla="*/ 17512 h 19182"/>
              <a:gd name="connsiteX12" fmla="*/ 10532 w 21600"/>
              <a:gd name="connsiteY12" fmla="*/ 14935 h 19182"/>
              <a:gd name="connsiteX13" fmla="*/ 8851 w 21600"/>
              <a:gd name="connsiteY13" fmla="*/ 19182 h 19182"/>
              <a:gd name="connsiteX14" fmla="*/ 7715 w 21600"/>
              <a:gd name="connsiteY14" fmla="*/ 15627 h 19182"/>
              <a:gd name="connsiteX15" fmla="*/ 4762 w 21600"/>
              <a:gd name="connsiteY15" fmla="*/ 17617 h 19182"/>
              <a:gd name="connsiteX16" fmla="*/ 5667 w 21600"/>
              <a:gd name="connsiteY16" fmla="*/ 13937 h 19182"/>
              <a:gd name="connsiteX17" fmla="*/ 135 w 21600"/>
              <a:gd name="connsiteY17" fmla="*/ 14587 h 19182"/>
              <a:gd name="connsiteX18" fmla="*/ 3722 w 21600"/>
              <a:gd name="connsiteY18" fmla="*/ 11775 h 19182"/>
              <a:gd name="connsiteX19" fmla="*/ 0 w 21600"/>
              <a:gd name="connsiteY19" fmla="*/ 8615 h 19182"/>
              <a:gd name="connsiteX20" fmla="*/ 4627 w 21600"/>
              <a:gd name="connsiteY20" fmla="*/ 7617 h 19182"/>
              <a:gd name="connsiteX21" fmla="*/ 370 w 21600"/>
              <a:gd name="connsiteY21" fmla="*/ 2295 h 19182"/>
              <a:gd name="connsiteX22" fmla="*/ 7312 w 21600"/>
              <a:gd name="connsiteY22" fmla="*/ 6320 h 19182"/>
              <a:gd name="connsiteX23" fmla="*/ 8352 w 21600"/>
              <a:gd name="connsiteY23" fmla="*/ 2295 h 19182"/>
              <a:gd name="connsiteX24" fmla="*/ 10800 w 21600"/>
              <a:gd name="connsiteY24" fmla="*/ 5800 h 19182"/>
              <a:gd name="connsiteX0" fmla="*/ 10800 w 21600"/>
              <a:gd name="connsiteY0" fmla="*/ 5800 h 19182"/>
              <a:gd name="connsiteX1" fmla="*/ 14522 w 21600"/>
              <a:gd name="connsiteY1" fmla="*/ 0 h 19182"/>
              <a:gd name="connsiteX2" fmla="*/ 14155 w 21600"/>
              <a:gd name="connsiteY2" fmla="*/ 5325 h 19182"/>
              <a:gd name="connsiteX3" fmla="*/ 18380 w 21600"/>
              <a:gd name="connsiteY3" fmla="*/ 4457 h 19182"/>
              <a:gd name="connsiteX4" fmla="*/ 16702 w 21600"/>
              <a:gd name="connsiteY4" fmla="*/ 7315 h 19182"/>
              <a:gd name="connsiteX5" fmla="*/ 21097 w 21600"/>
              <a:gd name="connsiteY5" fmla="*/ 8137 h 19182"/>
              <a:gd name="connsiteX6" fmla="*/ 17607 w 21600"/>
              <a:gd name="connsiteY6" fmla="*/ 10475 h 19182"/>
              <a:gd name="connsiteX7" fmla="*/ 21600 w 21600"/>
              <a:gd name="connsiteY7" fmla="*/ 13290 h 19182"/>
              <a:gd name="connsiteX8" fmla="*/ 16837 w 21600"/>
              <a:gd name="connsiteY8" fmla="*/ 12942 h 19182"/>
              <a:gd name="connsiteX9" fmla="*/ 16624 w 21600"/>
              <a:gd name="connsiteY9" fmla="*/ 16175 h 19182"/>
              <a:gd name="connsiteX10" fmla="*/ 14020 w 21600"/>
              <a:gd name="connsiteY10" fmla="*/ 14457 h 19182"/>
              <a:gd name="connsiteX11" fmla="*/ 13304 w 21600"/>
              <a:gd name="connsiteY11" fmla="*/ 17512 h 19182"/>
              <a:gd name="connsiteX12" fmla="*/ 10532 w 21600"/>
              <a:gd name="connsiteY12" fmla="*/ 14935 h 19182"/>
              <a:gd name="connsiteX13" fmla="*/ 8851 w 21600"/>
              <a:gd name="connsiteY13" fmla="*/ 19182 h 19182"/>
              <a:gd name="connsiteX14" fmla="*/ 7715 w 21600"/>
              <a:gd name="connsiteY14" fmla="*/ 15627 h 19182"/>
              <a:gd name="connsiteX15" fmla="*/ 4762 w 21600"/>
              <a:gd name="connsiteY15" fmla="*/ 17617 h 19182"/>
              <a:gd name="connsiteX16" fmla="*/ 5667 w 21600"/>
              <a:gd name="connsiteY16" fmla="*/ 13937 h 19182"/>
              <a:gd name="connsiteX17" fmla="*/ 135 w 21600"/>
              <a:gd name="connsiteY17" fmla="*/ 14587 h 19182"/>
              <a:gd name="connsiteX18" fmla="*/ 3722 w 21600"/>
              <a:gd name="connsiteY18" fmla="*/ 11775 h 19182"/>
              <a:gd name="connsiteX19" fmla="*/ 0 w 21600"/>
              <a:gd name="connsiteY19" fmla="*/ 8615 h 19182"/>
              <a:gd name="connsiteX20" fmla="*/ 4627 w 21600"/>
              <a:gd name="connsiteY20" fmla="*/ 7617 h 19182"/>
              <a:gd name="connsiteX21" fmla="*/ 370 w 21600"/>
              <a:gd name="connsiteY21" fmla="*/ 2295 h 19182"/>
              <a:gd name="connsiteX22" fmla="*/ 7312 w 21600"/>
              <a:gd name="connsiteY22" fmla="*/ 6320 h 19182"/>
              <a:gd name="connsiteX23" fmla="*/ 8352 w 21600"/>
              <a:gd name="connsiteY23" fmla="*/ 2295 h 19182"/>
              <a:gd name="connsiteX24" fmla="*/ 10800 w 21600"/>
              <a:gd name="connsiteY24" fmla="*/ 5800 h 19182"/>
              <a:gd name="connsiteX0" fmla="*/ 10800 w 21097"/>
              <a:gd name="connsiteY0" fmla="*/ 5800 h 19182"/>
              <a:gd name="connsiteX1" fmla="*/ 14522 w 21097"/>
              <a:gd name="connsiteY1" fmla="*/ 0 h 19182"/>
              <a:gd name="connsiteX2" fmla="*/ 14155 w 21097"/>
              <a:gd name="connsiteY2" fmla="*/ 5325 h 19182"/>
              <a:gd name="connsiteX3" fmla="*/ 18380 w 21097"/>
              <a:gd name="connsiteY3" fmla="*/ 4457 h 19182"/>
              <a:gd name="connsiteX4" fmla="*/ 16702 w 21097"/>
              <a:gd name="connsiteY4" fmla="*/ 7315 h 19182"/>
              <a:gd name="connsiteX5" fmla="*/ 21097 w 21097"/>
              <a:gd name="connsiteY5" fmla="*/ 8137 h 19182"/>
              <a:gd name="connsiteX6" fmla="*/ 17607 w 21097"/>
              <a:gd name="connsiteY6" fmla="*/ 10475 h 19182"/>
              <a:gd name="connsiteX7" fmla="*/ 19269 w 21097"/>
              <a:gd name="connsiteY7" fmla="*/ 12681 h 19182"/>
              <a:gd name="connsiteX8" fmla="*/ 16837 w 21097"/>
              <a:gd name="connsiteY8" fmla="*/ 12942 h 19182"/>
              <a:gd name="connsiteX9" fmla="*/ 16624 w 21097"/>
              <a:gd name="connsiteY9" fmla="*/ 16175 h 19182"/>
              <a:gd name="connsiteX10" fmla="*/ 14020 w 21097"/>
              <a:gd name="connsiteY10" fmla="*/ 14457 h 19182"/>
              <a:gd name="connsiteX11" fmla="*/ 13304 w 21097"/>
              <a:gd name="connsiteY11" fmla="*/ 17512 h 19182"/>
              <a:gd name="connsiteX12" fmla="*/ 10532 w 21097"/>
              <a:gd name="connsiteY12" fmla="*/ 14935 h 19182"/>
              <a:gd name="connsiteX13" fmla="*/ 8851 w 21097"/>
              <a:gd name="connsiteY13" fmla="*/ 19182 h 19182"/>
              <a:gd name="connsiteX14" fmla="*/ 7715 w 21097"/>
              <a:gd name="connsiteY14" fmla="*/ 15627 h 19182"/>
              <a:gd name="connsiteX15" fmla="*/ 4762 w 21097"/>
              <a:gd name="connsiteY15" fmla="*/ 17617 h 19182"/>
              <a:gd name="connsiteX16" fmla="*/ 5667 w 21097"/>
              <a:gd name="connsiteY16" fmla="*/ 13937 h 19182"/>
              <a:gd name="connsiteX17" fmla="*/ 135 w 21097"/>
              <a:gd name="connsiteY17" fmla="*/ 14587 h 19182"/>
              <a:gd name="connsiteX18" fmla="*/ 3722 w 21097"/>
              <a:gd name="connsiteY18" fmla="*/ 11775 h 19182"/>
              <a:gd name="connsiteX19" fmla="*/ 0 w 21097"/>
              <a:gd name="connsiteY19" fmla="*/ 8615 h 19182"/>
              <a:gd name="connsiteX20" fmla="*/ 4627 w 21097"/>
              <a:gd name="connsiteY20" fmla="*/ 7617 h 19182"/>
              <a:gd name="connsiteX21" fmla="*/ 370 w 21097"/>
              <a:gd name="connsiteY21" fmla="*/ 2295 h 19182"/>
              <a:gd name="connsiteX22" fmla="*/ 7312 w 21097"/>
              <a:gd name="connsiteY22" fmla="*/ 6320 h 19182"/>
              <a:gd name="connsiteX23" fmla="*/ 8352 w 21097"/>
              <a:gd name="connsiteY23" fmla="*/ 2295 h 19182"/>
              <a:gd name="connsiteX24" fmla="*/ 10800 w 21097"/>
              <a:gd name="connsiteY24" fmla="*/ 5800 h 19182"/>
              <a:gd name="connsiteX0" fmla="*/ 10800 w 19269"/>
              <a:gd name="connsiteY0" fmla="*/ 5800 h 19182"/>
              <a:gd name="connsiteX1" fmla="*/ 14522 w 19269"/>
              <a:gd name="connsiteY1" fmla="*/ 0 h 19182"/>
              <a:gd name="connsiteX2" fmla="*/ 14155 w 19269"/>
              <a:gd name="connsiteY2" fmla="*/ 5325 h 19182"/>
              <a:gd name="connsiteX3" fmla="*/ 18380 w 19269"/>
              <a:gd name="connsiteY3" fmla="*/ 4457 h 19182"/>
              <a:gd name="connsiteX4" fmla="*/ 16702 w 19269"/>
              <a:gd name="connsiteY4" fmla="*/ 7315 h 19182"/>
              <a:gd name="connsiteX5" fmla="*/ 19053 w 19269"/>
              <a:gd name="connsiteY5" fmla="*/ 8493 h 19182"/>
              <a:gd name="connsiteX6" fmla="*/ 17607 w 19269"/>
              <a:gd name="connsiteY6" fmla="*/ 10475 h 19182"/>
              <a:gd name="connsiteX7" fmla="*/ 19269 w 19269"/>
              <a:gd name="connsiteY7" fmla="*/ 12681 h 19182"/>
              <a:gd name="connsiteX8" fmla="*/ 16837 w 19269"/>
              <a:gd name="connsiteY8" fmla="*/ 12942 h 19182"/>
              <a:gd name="connsiteX9" fmla="*/ 16624 w 19269"/>
              <a:gd name="connsiteY9" fmla="*/ 16175 h 19182"/>
              <a:gd name="connsiteX10" fmla="*/ 14020 w 19269"/>
              <a:gd name="connsiteY10" fmla="*/ 14457 h 19182"/>
              <a:gd name="connsiteX11" fmla="*/ 13304 w 19269"/>
              <a:gd name="connsiteY11" fmla="*/ 17512 h 19182"/>
              <a:gd name="connsiteX12" fmla="*/ 10532 w 19269"/>
              <a:gd name="connsiteY12" fmla="*/ 14935 h 19182"/>
              <a:gd name="connsiteX13" fmla="*/ 8851 w 19269"/>
              <a:gd name="connsiteY13" fmla="*/ 19182 h 19182"/>
              <a:gd name="connsiteX14" fmla="*/ 7715 w 19269"/>
              <a:gd name="connsiteY14" fmla="*/ 15627 h 19182"/>
              <a:gd name="connsiteX15" fmla="*/ 4762 w 19269"/>
              <a:gd name="connsiteY15" fmla="*/ 17617 h 19182"/>
              <a:gd name="connsiteX16" fmla="*/ 5667 w 19269"/>
              <a:gd name="connsiteY16" fmla="*/ 13937 h 19182"/>
              <a:gd name="connsiteX17" fmla="*/ 135 w 19269"/>
              <a:gd name="connsiteY17" fmla="*/ 14587 h 19182"/>
              <a:gd name="connsiteX18" fmla="*/ 3722 w 19269"/>
              <a:gd name="connsiteY18" fmla="*/ 11775 h 19182"/>
              <a:gd name="connsiteX19" fmla="*/ 0 w 19269"/>
              <a:gd name="connsiteY19" fmla="*/ 8615 h 19182"/>
              <a:gd name="connsiteX20" fmla="*/ 4627 w 19269"/>
              <a:gd name="connsiteY20" fmla="*/ 7617 h 19182"/>
              <a:gd name="connsiteX21" fmla="*/ 370 w 19269"/>
              <a:gd name="connsiteY21" fmla="*/ 2295 h 19182"/>
              <a:gd name="connsiteX22" fmla="*/ 7312 w 19269"/>
              <a:gd name="connsiteY22" fmla="*/ 6320 h 19182"/>
              <a:gd name="connsiteX23" fmla="*/ 8352 w 19269"/>
              <a:gd name="connsiteY23" fmla="*/ 2295 h 19182"/>
              <a:gd name="connsiteX24" fmla="*/ 10800 w 19269"/>
              <a:gd name="connsiteY24" fmla="*/ 5800 h 19182"/>
              <a:gd name="connsiteX0" fmla="*/ 10800 w 19269"/>
              <a:gd name="connsiteY0" fmla="*/ 5800 h 19182"/>
              <a:gd name="connsiteX1" fmla="*/ 14522 w 19269"/>
              <a:gd name="connsiteY1" fmla="*/ 0 h 19182"/>
              <a:gd name="connsiteX2" fmla="*/ 14155 w 19269"/>
              <a:gd name="connsiteY2" fmla="*/ 5325 h 19182"/>
              <a:gd name="connsiteX3" fmla="*/ 16752 w 19269"/>
              <a:gd name="connsiteY3" fmla="*/ 4874 h 19182"/>
              <a:gd name="connsiteX4" fmla="*/ 16702 w 19269"/>
              <a:gd name="connsiteY4" fmla="*/ 7315 h 19182"/>
              <a:gd name="connsiteX5" fmla="*/ 19053 w 19269"/>
              <a:gd name="connsiteY5" fmla="*/ 8493 h 19182"/>
              <a:gd name="connsiteX6" fmla="*/ 17607 w 19269"/>
              <a:gd name="connsiteY6" fmla="*/ 10475 h 19182"/>
              <a:gd name="connsiteX7" fmla="*/ 19269 w 19269"/>
              <a:gd name="connsiteY7" fmla="*/ 12681 h 19182"/>
              <a:gd name="connsiteX8" fmla="*/ 16837 w 19269"/>
              <a:gd name="connsiteY8" fmla="*/ 12942 h 19182"/>
              <a:gd name="connsiteX9" fmla="*/ 16624 w 19269"/>
              <a:gd name="connsiteY9" fmla="*/ 16175 h 19182"/>
              <a:gd name="connsiteX10" fmla="*/ 14020 w 19269"/>
              <a:gd name="connsiteY10" fmla="*/ 14457 h 19182"/>
              <a:gd name="connsiteX11" fmla="*/ 13304 w 19269"/>
              <a:gd name="connsiteY11" fmla="*/ 17512 h 19182"/>
              <a:gd name="connsiteX12" fmla="*/ 10532 w 19269"/>
              <a:gd name="connsiteY12" fmla="*/ 14935 h 19182"/>
              <a:gd name="connsiteX13" fmla="*/ 8851 w 19269"/>
              <a:gd name="connsiteY13" fmla="*/ 19182 h 19182"/>
              <a:gd name="connsiteX14" fmla="*/ 7715 w 19269"/>
              <a:gd name="connsiteY14" fmla="*/ 15627 h 19182"/>
              <a:gd name="connsiteX15" fmla="*/ 4762 w 19269"/>
              <a:gd name="connsiteY15" fmla="*/ 17617 h 19182"/>
              <a:gd name="connsiteX16" fmla="*/ 5667 w 19269"/>
              <a:gd name="connsiteY16" fmla="*/ 13937 h 19182"/>
              <a:gd name="connsiteX17" fmla="*/ 135 w 19269"/>
              <a:gd name="connsiteY17" fmla="*/ 14587 h 19182"/>
              <a:gd name="connsiteX18" fmla="*/ 3722 w 19269"/>
              <a:gd name="connsiteY18" fmla="*/ 11775 h 19182"/>
              <a:gd name="connsiteX19" fmla="*/ 0 w 19269"/>
              <a:gd name="connsiteY19" fmla="*/ 8615 h 19182"/>
              <a:gd name="connsiteX20" fmla="*/ 4627 w 19269"/>
              <a:gd name="connsiteY20" fmla="*/ 7617 h 19182"/>
              <a:gd name="connsiteX21" fmla="*/ 370 w 19269"/>
              <a:gd name="connsiteY21" fmla="*/ 2295 h 19182"/>
              <a:gd name="connsiteX22" fmla="*/ 7312 w 19269"/>
              <a:gd name="connsiteY22" fmla="*/ 6320 h 19182"/>
              <a:gd name="connsiteX23" fmla="*/ 8352 w 19269"/>
              <a:gd name="connsiteY23" fmla="*/ 2295 h 19182"/>
              <a:gd name="connsiteX24" fmla="*/ 10800 w 19269"/>
              <a:gd name="connsiteY24" fmla="*/ 5800 h 19182"/>
              <a:gd name="connsiteX0" fmla="*/ 10800 w 19269"/>
              <a:gd name="connsiteY0" fmla="*/ 3737 h 17119"/>
              <a:gd name="connsiteX1" fmla="*/ 13762 w 19269"/>
              <a:gd name="connsiteY1" fmla="*/ 0 h 17119"/>
              <a:gd name="connsiteX2" fmla="*/ 14155 w 19269"/>
              <a:gd name="connsiteY2" fmla="*/ 3262 h 17119"/>
              <a:gd name="connsiteX3" fmla="*/ 16752 w 19269"/>
              <a:gd name="connsiteY3" fmla="*/ 2811 h 17119"/>
              <a:gd name="connsiteX4" fmla="*/ 16702 w 19269"/>
              <a:gd name="connsiteY4" fmla="*/ 5252 h 17119"/>
              <a:gd name="connsiteX5" fmla="*/ 19053 w 19269"/>
              <a:gd name="connsiteY5" fmla="*/ 6430 h 17119"/>
              <a:gd name="connsiteX6" fmla="*/ 17607 w 19269"/>
              <a:gd name="connsiteY6" fmla="*/ 8412 h 17119"/>
              <a:gd name="connsiteX7" fmla="*/ 19269 w 19269"/>
              <a:gd name="connsiteY7" fmla="*/ 10618 h 17119"/>
              <a:gd name="connsiteX8" fmla="*/ 16837 w 19269"/>
              <a:gd name="connsiteY8" fmla="*/ 10879 h 17119"/>
              <a:gd name="connsiteX9" fmla="*/ 16624 w 19269"/>
              <a:gd name="connsiteY9" fmla="*/ 14112 h 17119"/>
              <a:gd name="connsiteX10" fmla="*/ 14020 w 19269"/>
              <a:gd name="connsiteY10" fmla="*/ 12394 h 17119"/>
              <a:gd name="connsiteX11" fmla="*/ 13304 w 19269"/>
              <a:gd name="connsiteY11" fmla="*/ 15449 h 17119"/>
              <a:gd name="connsiteX12" fmla="*/ 10532 w 19269"/>
              <a:gd name="connsiteY12" fmla="*/ 12872 h 17119"/>
              <a:gd name="connsiteX13" fmla="*/ 8851 w 19269"/>
              <a:gd name="connsiteY13" fmla="*/ 17119 h 17119"/>
              <a:gd name="connsiteX14" fmla="*/ 7715 w 19269"/>
              <a:gd name="connsiteY14" fmla="*/ 13564 h 17119"/>
              <a:gd name="connsiteX15" fmla="*/ 4762 w 19269"/>
              <a:gd name="connsiteY15" fmla="*/ 15554 h 17119"/>
              <a:gd name="connsiteX16" fmla="*/ 5667 w 19269"/>
              <a:gd name="connsiteY16" fmla="*/ 11874 h 17119"/>
              <a:gd name="connsiteX17" fmla="*/ 135 w 19269"/>
              <a:gd name="connsiteY17" fmla="*/ 12524 h 17119"/>
              <a:gd name="connsiteX18" fmla="*/ 3722 w 19269"/>
              <a:gd name="connsiteY18" fmla="*/ 9712 h 17119"/>
              <a:gd name="connsiteX19" fmla="*/ 0 w 19269"/>
              <a:gd name="connsiteY19" fmla="*/ 6552 h 17119"/>
              <a:gd name="connsiteX20" fmla="*/ 4627 w 19269"/>
              <a:gd name="connsiteY20" fmla="*/ 5554 h 17119"/>
              <a:gd name="connsiteX21" fmla="*/ 370 w 19269"/>
              <a:gd name="connsiteY21" fmla="*/ 232 h 17119"/>
              <a:gd name="connsiteX22" fmla="*/ 7312 w 19269"/>
              <a:gd name="connsiteY22" fmla="*/ 4257 h 17119"/>
              <a:gd name="connsiteX23" fmla="*/ 8352 w 19269"/>
              <a:gd name="connsiteY23" fmla="*/ 232 h 17119"/>
              <a:gd name="connsiteX24" fmla="*/ 10800 w 19269"/>
              <a:gd name="connsiteY24" fmla="*/ 3737 h 17119"/>
              <a:gd name="connsiteX0" fmla="*/ 10800 w 19269"/>
              <a:gd name="connsiteY0" fmla="*/ 3737 h 17119"/>
              <a:gd name="connsiteX1" fmla="*/ 13762 w 19269"/>
              <a:gd name="connsiteY1" fmla="*/ 0 h 17119"/>
              <a:gd name="connsiteX2" fmla="*/ 14155 w 19269"/>
              <a:gd name="connsiteY2" fmla="*/ 3262 h 17119"/>
              <a:gd name="connsiteX3" fmla="*/ 16752 w 19269"/>
              <a:gd name="connsiteY3" fmla="*/ 2811 h 17119"/>
              <a:gd name="connsiteX4" fmla="*/ 16702 w 19269"/>
              <a:gd name="connsiteY4" fmla="*/ 5252 h 17119"/>
              <a:gd name="connsiteX5" fmla="*/ 19053 w 19269"/>
              <a:gd name="connsiteY5" fmla="*/ 6430 h 17119"/>
              <a:gd name="connsiteX6" fmla="*/ 17607 w 19269"/>
              <a:gd name="connsiteY6" fmla="*/ 8412 h 17119"/>
              <a:gd name="connsiteX7" fmla="*/ 19269 w 19269"/>
              <a:gd name="connsiteY7" fmla="*/ 10618 h 17119"/>
              <a:gd name="connsiteX8" fmla="*/ 16837 w 19269"/>
              <a:gd name="connsiteY8" fmla="*/ 10879 h 17119"/>
              <a:gd name="connsiteX9" fmla="*/ 16624 w 19269"/>
              <a:gd name="connsiteY9" fmla="*/ 14112 h 17119"/>
              <a:gd name="connsiteX10" fmla="*/ 14020 w 19269"/>
              <a:gd name="connsiteY10" fmla="*/ 12394 h 17119"/>
              <a:gd name="connsiteX11" fmla="*/ 13304 w 19269"/>
              <a:gd name="connsiteY11" fmla="*/ 15449 h 17119"/>
              <a:gd name="connsiteX12" fmla="*/ 10532 w 19269"/>
              <a:gd name="connsiteY12" fmla="*/ 12872 h 17119"/>
              <a:gd name="connsiteX13" fmla="*/ 8851 w 19269"/>
              <a:gd name="connsiteY13" fmla="*/ 17119 h 17119"/>
              <a:gd name="connsiteX14" fmla="*/ 7715 w 19269"/>
              <a:gd name="connsiteY14" fmla="*/ 13564 h 17119"/>
              <a:gd name="connsiteX15" fmla="*/ 4762 w 19269"/>
              <a:gd name="connsiteY15" fmla="*/ 15554 h 17119"/>
              <a:gd name="connsiteX16" fmla="*/ 5667 w 19269"/>
              <a:gd name="connsiteY16" fmla="*/ 11874 h 17119"/>
              <a:gd name="connsiteX17" fmla="*/ 135 w 19269"/>
              <a:gd name="connsiteY17" fmla="*/ 12524 h 17119"/>
              <a:gd name="connsiteX18" fmla="*/ 3722 w 19269"/>
              <a:gd name="connsiteY18" fmla="*/ 9712 h 17119"/>
              <a:gd name="connsiteX19" fmla="*/ 0 w 19269"/>
              <a:gd name="connsiteY19" fmla="*/ 6552 h 17119"/>
              <a:gd name="connsiteX20" fmla="*/ 4627 w 19269"/>
              <a:gd name="connsiteY20" fmla="*/ 5554 h 17119"/>
              <a:gd name="connsiteX21" fmla="*/ 3404 w 19269"/>
              <a:gd name="connsiteY21" fmla="*/ 2731 h 17119"/>
              <a:gd name="connsiteX22" fmla="*/ 7312 w 19269"/>
              <a:gd name="connsiteY22" fmla="*/ 4257 h 17119"/>
              <a:gd name="connsiteX23" fmla="*/ 8352 w 19269"/>
              <a:gd name="connsiteY23" fmla="*/ 232 h 17119"/>
              <a:gd name="connsiteX24" fmla="*/ 10800 w 19269"/>
              <a:gd name="connsiteY24" fmla="*/ 3737 h 17119"/>
              <a:gd name="connsiteX0" fmla="*/ 10665 w 19134"/>
              <a:gd name="connsiteY0" fmla="*/ 3737 h 17119"/>
              <a:gd name="connsiteX1" fmla="*/ 13627 w 19134"/>
              <a:gd name="connsiteY1" fmla="*/ 0 h 17119"/>
              <a:gd name="connsiteX2" fmla="*/ 14020 w 19134"/>
              <a:gd name="connsiteY2" fmla="*/ 3262 h 17119"/>
              <a:gd name="connsiteX3" fmla="*/ 16617 w 19134"/>
              <a:gd name="connsiteY3" fmla="*/ 2811 h 17119"/>
              <a:gd name="connsiteX4" fmla="*/ 16567 w 19134"/>
              <a:gd name="connsiteY4" fmla="*/ 5252 h 17119"/>
              <a:gd name="connsiteX5" fmla="*/ 18918 w 19134"/>
              <a:gd name="connsiteY5" fmla="*/ 6430 h 17119"/>
              <a:gd name="connsiteX6" fmla="*/ 17472 w 19134"/>
              <a:gd name="connsiteY6" fmla="*/ 8412 h 17119"/>
              <a:gd name="connsiteX7" fmla="*/ 19134 w 19134"/>
              <a:gd name="connsiteY7" fmla="*/ 10618 h 17119"/>
              <a:gd name="connsiteX8" fmla="*/ 16702 w 19134"/>
              <a:gd name="connsiteY8" fmla="*/ 10879 h 17119"/>
              <a:gd name="connsiteX9" fmla="*/ 16489 w 19134"/>
              <a:gd name="connsiteY9" fmla="*/ 14112 h 17119"/>
              <a:gd name="connsiteX10" fmla="*/ 13885 w 19134"/>
              <a:gd name="connsiteY10" fmla="*/ 12394 h 17119"/>
              <a:gd name="connsiteX11" fmla="*/ 13169 w 19134"/>
              <a:gd name="connsiteY11" fmla="*/ 15449 h 17119"/>
              <a:gd name="connsiteX12" fmla="*/ 10397 w 19134"/>
              <a:gd name="connsiteY12" fmla="*/ 12872 h 17119"/>
              <a:gd name="connsiteX13" fmla="*/ 8716 w 19134"/>
              <a:gd name="connsiteY13" fmla="*/ 17119 h 17119"/>
              <a:gd name="connsiteX14" fmla="*/ 7580 w 19134"/>
              <a:gd name="connsiteY14" fmla="*/ 13564 h 17119"/>
              <a:gd name="connsiteX15" fmla="*/ 4627 w 19134"/>
              <a:gd name="connsiteY15" fmla="*/ 15554 h 17119"/>
              <a:gd name="connsiteX16" fmla="*/ 5532 w 19134"/>
              <a:gd name="connsiteY16" fmla="*/ 11874 h 17119"/>
              <a:gd name="connsiteX17" fmla="*/ 0 w 19134"/>
              <a:gd name="connsiteY17" fmla="*/ 12524 h 17119"/>
              <a:gd name="connsiteX18" fmla="*/ 3587 w 19134"/>
              <a:gd name="connsiteY18" fmla="*/ 9712 h 17119"/>
              <a:gd name="connsiteX19" fmla="*/ 1823 w 19134"/>
              <a:gd name="connsiteY19" fmla="*/ 7375 h 17119"/>
              <a:gd name="connsiteX20" fmla="*/ 4492 w 19134"/>
              <a:gd name="connsiteY20" fmla="*/ 5554 h 17119"/>
              <a:gd name="connsiteX21" fmla="*/ 3269 w 19134"/>
              <a:gd name="connsiteY21" fmla="*/ 2731 h 17119"/>
              <a:gd name="connsiteX22" fmla="*/ 7177 w 19134"/>
              <a:gd name="connsiteY22" fmla="*/ 4257 h 17119"/>
              <a:gd name="connsiteX23" fmla="*/ 8217 w 19134"/>
              <a:gd name="connsiteY23" fmla="*/ 232 h 17119"/>
              <a:gd name="connsiteX24" fmla="*/ 10665 w 19134"/>
              <a:gd name="connsiteY24" fmla="*/ 3737 h 17119"/>
              <a:gd name="connsiteX0" fmla="*/ 9037 w 17506"/>
              <a:gd name="connsiteY0" fmla="*/ 3737 h 17119"/>
              <a:gd name="connsiteX1" fmla="*/ 11999 w 17506"/>
              <a:gd name="connsiteY1" fmla="*/ 0 h 17119"/>
              <a:gd name="connsiteX2" fmla="*/ 12392 w 17506"/>
              <a:gd name="connsiteY2" fmla="*/ 3262 h 17119"/>
              <a:gd name="connsiteX3" fmla="*/ 14989 w 17506"/>
              <a:gd name="connsiteY3" fmla="*/ 2811 h 17119"/>
              <a:gd name="connsiteX4" fmla="*/ 14939 w 17506"/>
              <a:gd name="connsiteY4" fmla="*/ 5252 h 17119"/>
              <a:gd name="connsiteX5" fmla="*/ 17290 w 17506"/>
              <a:gd name="connsiteY5" fmla="*/ 6430 h 17119"/>
              <a:gd name="connsiteX6" fmla="*/ 15844 w 17506"/>
              <a:gd name="connsiteY6" fmla="*/ 8412 h 17119"/>
              <a:gd name="connsiteX7" fmla="*/ 17506 w 17506"/>
              <a:gd name="connsiteY7" fmla="*/ 10618 h 17119"/>
              <a:gd name="connsiteX8" fmla="*/ 15074 w 17506"/>
              <a:gd name="connsiteY8" fmla="*/ 10879 h 17119"/>
              <a:gd name="connsiteX9" fmla="*/ 14861 w 17506"/>
              <a:gd name="connsiteY9" fmla="*/ 14112 h 17119"/>
              <a:gd name="connsiteX10" fmla="*/ 12257 w 17506"/>
              <a:gd name="connsiteY10" fmla="*/ 12394 h 17119"/>
              <a:gd name="connsiteX11" fmla="*/ 11541 w 17506"/>
              <a:gd name="connsiteY11" fmla="*/ 15449 h 17119"/>
              <a:gd name="connsiteX12" fmla="*/ 8769 w 17506"/>
              <a:gd name="connsiteY12" fmla="*/ 12872 h 17119"/>
              <a:gd name="connsiteX13" fmla="*/ 7088 w 17506"/>
              <a:gd name="connsiteY13" fmla="*/ 17119 h 17119"/>
              <a:gd name="connsiteX14" fmla="*/ 5952 w 17506"/>
              <a:gd name="connsiteY14" fmla="*/ 13564 h 17119"/>
              <a:gd name="connsiteX15" fmla="*/ 2999 w 17506"/>
              <a:gd name="connsiteY15" fmla="*/ 15554 h 17119"/>
              <a:gd name="connsiteX16" fmla="*/ 3904 w 17506"/>
              <a:gd name="connsiteY16" fmla="*/ 11874 h 17119"/>
              <a:gd name="connsiteX17" fmla="*/ 0 w 17506"/>
              <a:gd name="connsiteY17" fmla="*/ 12107 h 17119"/>
              <a:gd name="connsiteX18" fmla="*/ 1959 w 17506"/>
              <a:gd name="connsiteY18" fmla="*/ 9712 h 17119"/>
              <a:gd name="connsiteX19" fmla="*/ 195 w 17506"/>
              <a:gd name="connsiteY19" fmla="*/ 7375 h 17119"/>
              <a:gd name="connsiteX20" fmla="*/ 2864 w 17506"/>
              <a:gd name="connsiteY20" fmla="*/ 5554 h 17119"/>
              <a:gd name="connsiteX21" fmla="*/ 1641 w 17506"/>
              <a:gd name="connsiteY21" fmla="*/ 2731 h 17119"/>
              <a:gd name="connsiteX22" fmla="*/ 5549 w 17506"/>
              <a:gd name="connsiteY22" fmla="*/ 4257 h 17119"/>
              <a:gd name="connsiteX23" fmla="*/ 6589 w 17506"/>
              <a:gd name="connsiteY23" fmla="*/ 232 h 17119"/>
              <a:gd name="connsiteX24" fmla="*/ 9037 w 17506"/>
              <a:gd name="connsiteY24" fmla="*/ 3737 h 17119"/>
              <a:gd name="connsiteX0" fmla="*/ 9037 w 17506"/>
              <a:gd name="connsiteY0" fmla="*/ 3737 h 17119"/>
              <a:gd name="connsiteX1" fmla="*/ 11999 w 17506"/>
              <a:gd name="connsiteY1" fmla="*/ 0 h 17119"/>
              <a:gd name="connsiteX2" fmla="*/ 12392 w 17506"/>
              <a:gd name="connsiteY2" fmla="*/ 3262 h 17119"/>
              <a:gd name="connsiteX3" fmla="*/ 14989 w 17506"/>
              <a:gd name="connsiteY3" fmla="*/ 2811 h 17119"/>
              <a:gd name="connsiteX4" fmla="*/ 14939 w 17506"/>
              <a:gd name="connsiteY4" fmla="*/ 5252 h 17119"/>
              <a:gd name="connsiteX5" fmla="*/ 17290 w 17506"/>
              <a:gd name="connsiteY5" fmla="*/ 6430 h 17119"/>
              <a:gd name="connsiteX6" fmla="*/ 15844 w 17506"/>
              <a:gd name="connsiteY6" fmla="*/ 8412 h 17119"/>
              <a:gd name="connsiteX7" fmla="*/ 17506 w 17506"/>
              <a:gd name="connsiteY7" fmla="*/ 10618 h 17119"/>
              <a:gd name="connsiteX8" fmla="*/ 15074 w 17506"/>
              <a:gd name="connsiteY8" fmla="*/ 10879 h 17119"/>
              <a:gd name="connsiteX9" fmla="*/ 14861 w 17506"/>
              <a:gd name="connsiteY9" fmla="*/ 14112 h 17119"/>
              <a:gd name="connsiteX10" fmla="*/ 12257 w 17506"/>
              <a:gd name="connsiteY10" fmla="*/ 12394 h 17119"/>
              <a:gd name="connsiteX11" fmla="*/ 11541 w 17506"/>
              <a:gd name="connsiteY11" fmla="*/ 15449 h 17119"/>
              <a:gd name="connsiteX12" fmla="*/ 8769 w 17506"/>
              <a:gd name="connsiteY12" fmla="*/ 12872 h 17119"/>
              <a:gd name="connsiteX13" fmla="*/ 7088 w 17506"/>
              <a:gd name="connsiteY13" fmla="*/ 17119 h 17119"/>
              <a:gd name="connsiteX14" fmla="*/ 5952 w 17506"/>
              <a:gd name="connsiteY14" fmla="*/ 13564 h 17119"/>
              <a:gd name="connsiteX15" fmla="*/ 3472 w 17506"/>
              <a:gd name="connsiteY15" fmla="*/ 15117 h 17119"/>
              <a:gd name="connsiteX16" fmla="*/ 3904 w 17506"/>
              <a:gd name="connsiteY16" fmla="*/ 11874 h 17119"/>
              <a:gd name="connsiteX17" fmla="*/ 0 w 17506"/>
              <a:gd name="connsiteY17" fmla="*/ 12107 h 17119"/>
              <a:gd name="connsiteX18" fmla="*/ 1959 w 17506"/>
              <a:gd name="connsiteY18" fmla="*/ 9712 h 17119"/>
              <a:gd name="connsiteX19" fmla="*/ 195 w 17506"/>
              <a:gd name="connsiteY19" fmla="*/ 7375 h 17119"/>
              <a:gd name="connsiteX20" fmla="*/ 2864 w 17506"/>
              <a:gd name="connsiteY20" fmla="*/ 5554 h 17119"/>
              <a:gd name="connsiteX21" fmla="*/ 1641 w 17506"/>
              <a:gd name="connsiteY21" fmla="*/ 2731 h 17119"/>
              <a:gd name="connsiteX22" fmla="*/ 5549 w 17506"/>
              <a:gd name="connsiteY22" fmla="*/ 4257 h 17119"/>
              <a:gd name="connsiteX23" fmla="*/ 6589 w 17506"/>
              <a:gd name="connsiteY23" fmla="*/ 232 h 17119"/>
              <a:gd name="connsiteX24" fmla="*/ 9037 w 17506"/>
              <a:gd name="connsiteY24" fmla="*/ 3737 h 17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506" h="17119">
                <a:moveTo>
                  <a:pt x="9037" y="3737"/>
                </a:moveTo>
                <a:lnTo>
                  <a:pt x="11999" y="0"/>
                </a:lnTo>
                <a:cubicBezTo>
                  <a:pt x="11877" y="1775"/>
                  <a:pt x="12514" y="1487"/>
                  <a:pt x="12392" y="3262"/>
                </a:cubicBezTo>
                <a:lnTo>
                  <a:pt x="14989" y="2811"/>
                </a:lnTo>
                <a:cubicBezTo>
                  <a:pt x="14972" y="3625"/>
                  <a:pt x="14956" y="4438"/>
                  <a:pt x="14939" y="5252"/>
                </a:cubicBezTo>
                <a:lnTo>
                  <a:pt x="17290" y="6430"/>
                </a:lnTo>
                <a:lnTo>
                  <a:pt x="15844" y="8412"/>
                </a:lnTo>
                <a:lnTo>
                  <a:pt x="17506" y="10618"/>
                </a:lnTo>
                <a:lnTo>
                  <a:pt x="15074" y="10879"/>
                </a:lnTo>
                <a:lnTo>
                  <a:pt x="14861" y="14112"/>
                </a:lnTo>
                <a:lnTo>
                  <a:pt x="12257" y="12394"/>
                </a:lnTo>
                <a:lnTo>
                  <a:pt x="11541" y="15449"/>
                </a:lnTo>
                <a:lnTo>
                  <a:pt x="8769" y="12872"/>
                </a:lnTo>
                <a:cubicBezTo>
                  <a:pt x="8087" y="15094"/>
                  <a:pt x="7770" y="14897"/>
                  <a:pt x="7088" y="17119"/>
                </a:cubicBezTo>
                <a:cubicBezTo>
                  <a:pt x="6831" y="15128"/>
                  <a:pt x="6209" y="15555"/>
                  <a:pt x="5952" y="13564"/>
                </a:cubicBezTo>
                <a:lnTo>
                  <a:pt x="3472" y="15117"/>
                </a:lnTo>
                <a:lnTo>
                  <a:pt x="3904" y="11874"/>
                </a:lnTo>
                <a:lnTo>
                  <a:pt x="0" y="12107"/>
                </a:lnTo>
                <a:lnTo>
                  <a:pt x="1959" y="9712"/>
                </a:lnTo>
                <a:lnTo>
                  <a:pt x="195" y="7375"/>
                </a:lnTo>
                <a:lnTo>
                  <a:pt x="2864" y="5554"/>
                </a:lnTo>
                <a:lnTo>
                  <a:pt x="1641" y="2731"/>
                </a:lnTo>
                <a:lnTo>
                  <a:pt x="5549" y="4257"/>
                </a:lnTo>
                <a:lnTo>
                  <a:pt x="6589" y="232"/>
                </a:lnTo>
                <a:lnTo>
                  <a:pt x="9037" y="3737"/>
                </a:ln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" name="グループ化 29"/>
          <p:cNvGrpSpPr/>
          <p:nvPr/>
        </p:nvGrpSpPr>
        <p:grpSpPr>
          <a:xfrm>
            <a:off x="442592" y="1268759"/>
            <a:ext cx="4057399" cy="2808313"/>
            <a:chOff x="442592" y="1268759"/>
            <a:chExt cx="4057399" cy="2808313"/>
          </a:xfrm>
        </p:grpSpPr>
        <p:sp>
          <p:nvSpPr>
            <p:cNvPr id="4" name="正方形/長方形 3"/>
            <p:cNvSpPr/>
            <p:nvPr/>
          </p:nvSpPr>
          <p:spPr>
            <a:xfrm>
              <a:off x="1043608" y="1988840"/>
              <a:ext cx="3456383" cy="20882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/>
            <p:cNvCxnSpPr>
              <a:stCxn id="4" idx="1"/>
              <a:endCxn id="4" idx="3"/>
            </p:cNvCxnSpPr>
            <p:nvPr/>
          </p:nvCxnSpPr>
          <p:spPr>
            <a:xfrm>
              <a:off x="1043608" y="3032956"/>
              <a:ext cx="3456383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右カーブ矢印 14"/>
            <p:cNvSpPr/>
            <p:nvPr/>
          </p:nvSpPr>
          <p:spPr>
            <a:xfrm flipV="1">
              <a:off x="2123728" y="2631819"/>
              <a:ext cx="400891" cy="802273"/>
            </a:xfrm>
            <a:prstGeom prst="curved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42592" y="1268759"/>
              <a:ext cx="18509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/>
                <a:t>①　</a:t>
              </a:r>
              <a:r>
                <a:rPr lang="en-US" altLang="ja-JP" sz="3200" dirty="0"/>
                <a:t>Fold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3275856" y="4365104"/>
            <a:ext cx="5349926" cy="1700899"/>
            <a:chOff x="3882784" y="4365104"/>
            <a:chExt cx="5349926" cy="1700899"/>
          </a:xfrm>
        </p:grpSpPr>
        <p:sp>
          <p:nvSpPr>
            <p:cNvPr id="16" name="正方形/長方形 15"/>
            <p:cNvSpPr/>
            <p:nvPr/>
          </p:nvSpPr>
          <p:spPr>
            <a:xfrm>
              <a:off x="4833876" y="5021887"/>
              <a:ext cx="3456383" cy="10441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直線コネクタ 16"/>
            <p:cNvCxnSpPr/>
            <p:nvPr/>
          </p:nvCxnSpPr>
          <p:spPr>
            <a:xfrm>
              <a:off x="4833876" y="5554053"/>
              <a:ext cx="3456383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右カーブ矢印 17"/>
            <p:cNvSpPr/>
            <p:nvPr/>
          </p:nvSpPr>
          <p:spPr>
            <a:xfrm flipV="1">
              <a:off x="5825584" y="5140007"/>
              <a:ext cx="413792" cy="828092"/>
            </a:xfrm>
            <a:prstGeom prst="curved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882784" y="4365104"/>
              <a:ext cx="53499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/>
                <a:t>②　</a:t>
              </a:r>
              <a:r>
                <a:rPr lang="en-US" altLang="ja-JP" sz="3200" dirty="0"/>
                <a:t>Fold</a:t>
              </a:r>
              <a:r>
                <a:rPr lang="ja-JP" altLang="en-US" sz="3200" dirty="0"/>
                <a:t> </a:t>
              </a:r>
              <a:r>
                <a:rPr lang="en-US" altLang="ja-JP" sz="3200" dirty="0"/>
                <a:t>once more and unfold</a:t>
              </a:r>
              <a:endParaRPr kumimoji="1" lang="ja-JP" altLang="en-US" sz="3200" dirty="0"/>
            </a:p>
          </p:txBody>
        </p:sp>
        <p:sp>
          <p:nvSpPr>
            <p:cNvPr id="25" name="右カーブ矢印 24"/>
            <p:cNvSpPr/>
            <p:nvPr/>
          </p:nvSpPr>
          <p:spPr>
            <a:xfrm rot="10800000" flipV="1">
              <a:off x="6570998" y="5140007"/>
              <a:ext cx="413792" cy="828092"/>
            </a:xfrm>
            <a:prstGeom prst="curved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198431" y="332656"/>
            <a:ext cx="8747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How to Fold a Tetrahedron with A4 Paper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445136" y="1991742"/>
            <a:ext cx="286232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Make sure your </a:t>
            </a:r>
          </a:p>
          <a:p>
            <a:r>
              <a:rPr lang="en-US" altLang="ja-JP" sz="3200" dirty="0"/>
              <a:t>folds are sharp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754095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グループ化 42"/>
          <p:cNvGrpSpPr/>
          <p:nvPr/>
        </p:nvGrpSpPr>
        <p:grpSpPr>
          <a:xfrm>
            <a:off x="442591" y="548680"/>
            <a:ext cx="8109913" cy="2812668"/>
            <a:chOff x="442591" y="548680"/>
            <a:chExt cx="8109913" cy="2812668"/>
          </a:xfrm>
        </p:grpSpPr>
        <p:sp>
          <p:nvSpPr>
            <p:cNvPr id="16" name="正方形/長方形 15"/>
            <p:cNvSpPr/>
            <p:nvPr/>
          </p:nvSpPr>
          <p:spPr>
            <a:xfrm>
              <a:off x="899592" y="1340769"/>
              <a:ext cx="5720910" cy="17281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42592" y="548680"/>
              <a:ext cx="810991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/>
                <a:t>③　</a:t>
              </a:r>
              <a:r>
                <a:rPr lang="en-US" altLang="ja-JP" sz="3200" dirty="0"/>
                <a:t>Fold</a:t>
              </a:r>
              <a:r>
                <a:rPr lang="ja-JP" altLang="en-US" sz="3200" dirty="0"/>
                <a:t> </a:t>
              </a:r>
              <a:r>
                <a:rPr lang="en-US" altLang="ja-JP" sz="3200" dirty="0"/>
                <a:t>corner A</a:t>
              </a:r>
              <a:r>
                <a:rPr lang="ja-JP" altLang="en-US" sz="3200" dirty="0"/>
                <a:t> </a:t>
              </a:r>
              <a:r>
                <a:rPr lang="en-US" altLang="ja-JP" sz="3200" dirty="0"/>
                <a:t>to the center line. Crease at B</a:t>
              </a:r>
              <a:endParaRPr kumimoji="1" lang="ja-JP" altLang="en-US" sz="3200" dirty="0"/>
            </a:p>
          </p:txBody>
        </p:sp>
        <p:cxnSp>
          <p:nvCxnSpPr>
            <p:cNvPr id="8" name="直線コネクタ 7"/>
            <p:cNvCxnSpPr>
              <a:stCxn id="16" idx="1"/>
              <a:endCxn id="16" idx="3"/>
            </p:cNvCxnSpPr>
            <p:nvPr/>
          </p:nvCxnSpPr>
          <p:spPr>
            <a:xfrm>
              <a:off x="899592" y="2204865"/>
              <a:ext cx="5720910" cy="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442592" y="2776573"/>
              <a:ext cx="69442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A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442591" y="1097752"/>
              <a:ext cx="6799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B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979712" y="2132857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右カーブ矢印 9"/>
            <p:cNvSpPr/>
            <p:nvPr/>
          </p:nvSpPr>
          <p:spPr>
            <a:xfrm rot="13790230" flipH="1">
              <a:off x="899644" y="1637583"/>
              <a:ext cx="585482" cy="1403410"/>
            </a:xfrm>
            <a:prstGeom prst="curved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899592" y="1340769"/>
              <a:ext cx="864096" cy="1728192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/>
          <p:cNvGrpSpPr/>
          <p:nvPr/>
        </p:nvGrpSpPr>
        <p:grpSpPr>
          <a:xfrm>
            <a:off x="2339752" y="3923903"/>
            <a:ext cx="6856789" cy="2932487"/>
            <a:chOff x="2339752" y="3951288"/>
            <a:chExt cx="6856789" cy="2932487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2377273" y="3951288"/>
              <a:ext cx="382502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/>
                <a:t>④　</a:t>
              </a:r>
              <a:r>
                <a:rPr lang="en-US" altLang="ja-JP" sz="3200" dirty="0"/>
                <a:t>Fold</a:t>
              </a:r>
              <a:r>
                <a:rPr lang="ja-JP" altLang="en-US" sz="3200" dirty="0"/>
                <a:t> </a:t>
              </a:r>
              <a:r>
                <a:rPr lang="en-US" altLang="ja-JP" sz="3200" dirty="0"/>
                <a:t>BC to line CD</a:t>
              </a:r>
              <a:endParaRPr kumimoji="1" lang="ja-JP" altLang="en-US" sz="3200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2765180" y="4805886"/>
              <a:ext cx="5720910" cy="1728192"/>
            </a:xfrm>
            <a:custGeom>
              <a:avLst/>
              <a:gdLst>
                <a:gd name="connsiteX0" fmla="*/ 0 w 5720910"/>
                <a:gd name="connsiteY0" fmla="*/ 0 h 1728192"/>
                <a:gd name="connsiteX1" fmla="*/ 5720910 w 5720910"/>
                <a:gd name="connsiteY1" fmla="*/ 0 h 1728192"/>
                <a:gd name="connsiteX2" fmla="*/ 5720910 w 5720910"/>
                <a:gd name="connsiteY2" fmla="*/ 1728192 h 1728192"/>
                <a:gd name="connsiteX3" fmla="*/ 0 w 5720910"/>
                <a:gd name="connsiteY3" fmla="*/ 1728192 h 1728192"/>
                <a:gd name="connsiteX4" fmla="*/ 0 w 5720910"/>
                <a:gd name="connsiteY4" fmla="*/ 0 h 1728192"/>
                <a:gd name="connsiteX0" fmla="*/ 0 w 5720910"/>
                <a:gd name="connsiteY0" fmla="*/ 0 h 1728192"/>
                <a:gd name="connsiteX1" fmla="*/ 5720910 w 5720910"/>
                <a:gd name="connsiteY1" fmla="*/ 0 h 1728192"/>
                <a:gd name="connsiteX2" fmla="*/ 5720910 w 5720910"/>
                <a:gd name="connsiteY2" fmla="*/ 1728192 h 1728192"/>
                <a:gd name="connsiteX3" fmla="*/ 884419 w 5720910"/>
                <a:gd name="connsiteY3" fmla="*/ 1713202 h 1728192"/>
                <a:gd name="connsiteX4" fmla="*/ 0 w 5720910"/>
                <a:gd name="connsiteY4" fmla="*/ 0 h 1728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20910" h="1728192">
                  <a:moveTo>
                    <a:pt x="0" y="0"/>
                  </a:moveTo>
                  <a:lnTo>
                    <a:pt x="5720910" y="0"/>
                  </a:lnTo>
                  <a:lnTo>
                    <a:pt x="5720910" y="1728192"/>
                  </a:lnTo>
                  <a:lnTo>
                    <a:pt x="884419" y="1713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>
            <a:xfrm>
              <a:off x="4185060" y="5682534"/>
              <a:ext cx="4301030" cy="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/>
            <p:cNvSpPr txBox="1"/>
            <p:nvPr/>
          </p:nvSpPr>
          <p:spPr>
            <a:xfrm>
              <a:off x="2339752" y="4458855"/>
              <a:ext cx="6799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B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190514" y="6299000"/>
              <a:ext cx="67678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C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8486090" y="6241690"/>
              <a:ext cx="7104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D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cxnSp>
          <p:nvCxnSpPr>
            <p:cNvPr id="30" name="直線コネクタ 29"/>
            <p:cNvCxnSpPr/>
            <p:nvPr/>
          </p:nvCxnSpPr>
          <p:spPr>
            <a:xfrm flipH="1">
              <a:off x="3654105" y="4805886"/>
              <a:ext cx="1061911" cy="1728192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flipH="1" flipV="1">
              <a:off x="2765180" y="4805886"/>
              <a:ext cx="1419880" cy="8640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H="1">
              <a:off x="3654105" y="5682535"/>
              <a:ext cx="491733" cy="85154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右カーブ矢印 38"/>
            <p:cNvSpPr/>
            <p:nvPr/>
          </p:nvSpPr>
          <p:spPr>
            <a:xfrm rot="18191271" flipH="1">
              <a:off x="3856347" y="3858215"/>
              <a:ext cx="794408" cy="2759439"/>
            </a:xfrm>
            <a:prstGeom prst="curved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41" name="直線コネクタ 40"/>
            <p:cNvCxnSpPr>
              <a:endCxn id="24" idx="2"/>
            </p:cNvCxnSpPr>
            <p:nvPr/>
          </p:nvCxnSpPr>
          <p:spPr>
            <a:xfrm>
              <a:off x="3654105" y="6534078"/>
              <a:ext cx="4831985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3733563" y="5390147"/>
              <a:ext cx="69442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A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21839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グループ化 66"/>
          <p:cNvGrpSpPr/>
          <p:nvPr/>
        </p:nvGrpSpPr>
        <p:grpSpPr>
          <a:xfrm>
            <a:off x="420539" y="548680"/>
            <a:ext cx="6502974" cy="3103445"/>
            <a:chOff x="442592" y="548680"/>
            <a:chExt cx="6502974" cy="3103445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442592" y="548680"/>
              <a:ext cx="372242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/>
                <a:t>⑤　</a:t>
              </a:r>
              <a:r>
                <a:rPr lang="en-US" altLang="ja-JP" sz="3200" dirty="0"/>
                <a:t>Fold</a:t>
              </a:r>
              <a:r>
                <a:rPr lang="ja-JP" altLang="en-US" sz="3200" dirty="0"/>
                <a:t> </a:t>
              </a:r>
              <a:r>
                <a:rPr lang="en-US" altLang="ja-JP" sz="3200" dirty="0"/>
                <a:t>BE to line EF</a:t>
              </a:r>
              <a:endParaRPr lang="ja-JP" altLang="en-US" sz="3200" dirty="0"/>
            </a:p>
          </p:txBody>
        </p:sp>
        <p:sp>
          <p:nvSpPr>
            <p:cNvPr id="26" name="正方形/長方形 23"/>
            <p:cNvSpPr/>
            <p:nvPr/>
          </p:nvSpPr>
          <p:spPr>
            <a:xfrm>
              <a:off x="1430685" y="1417132"/>
              <a:ext cx="4836491" cy="1728192"/>
            </a:xfrm>
            <a:custGeom>
              <a:avLst/>
              <a:gdLst>
                <a:gd name="connsiteX0" fmla="*/ 0 w 5720910"/>
                <a:gd name="connsiteY0" fmla="*/ 0 h 1728192"/>
                <a:gd name="connsiteX1" fmla="*/ 5720910 w 5720910"/>
                <a:gd name="connsiteY1" fmla="*/ 0 h 1728192"/>
                <a:gd name="connsiteX2" fmla="*/ 5720910 w 5720910"/>
                <a:gd name="connsiteY2" fmla="*/ 1728192 h 1728192"/>
                <a:gd name="connsiteX3" fmla="*/ 0 w 5720910"/>
                <a:gd name="connsiteY3" fmla="*/ 1728192 h 1728192"/>
                <a:gd name="connsiteX4" fmla="*/ 0 w 5720910"/>
                <a:gd name="connsiteY4" fmla="*/ 0 h 1728192"/>
                <a:gd name="connsiteX0" fmla="*/ 0 w 5720910"/>
                <a:gd name="connsiteY0" fmla="*/ 0 h 1728192"/>
                <a:gd name="connsiteX1" fmla="*/ 5720910 w 5720910"/>
                <a:gd name="connsiteY1" fmla="*/ 0 h 1728192"/>
                <a:gd name="connsiteX2" fmla="*/ 5720910 w 5720910"/>
                <a:gd name="connsiteY2" fmla="*/ 1728192 h 1728192"/>
                <a:gd name="connsiteX3" fmla="*/ 884419 w 5720910"/>
                <a:gd name="connsiteY3" fmla="*/ 1713202 h 1728192"/>
                <a:gd name="connsiteX4" fmla="*/ 0 w 5720910"/>
                <a:gd name="connsiteY4" fmla="*/ 0 h 1728192"/>
                <a:gd name="connsiteX0" fmla="*/ 1064302 w 4836491"/>
                <a:gd name="connsiteY0" fmla="*/ 14990 h 1728192"/>
                <a:gd name="connsiteX1" fmla="*/ 4836491 w 4836491"/>
                <a:gd name="connsiteY1" fmla="*/ 0 h 1728192"/>
                <a:gd name="connsiteX2" fmla="*/ 4836491 w 4836491"/>
                <a:gd name="connsiteY2" fmla="*/ 1728192 h 1728192"/>
                <a:gd name="connsiteX3" fmla="*/ 0 w 4836491"/>
                <a:gd name="connsiteY3" fmla="*/ 1713202 h 1728192"/>
                <a:gd name="connsiteX4" fmla="*/ 1064302 w 4836491"/>
                <a:gd name="connsiteY4" fmla="*/ 14990 h 1728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36491" h="1728192">
                  <a:moveTo>
                    <a:pt x="1064302" y="14990"/>
                  </a:moveTo>
                  <a:lnTo>
                    <a:pt x="4836491" y="0"/>
                  </a:lnTo>
                  <a:lnTo>
                    <a:pt x="4836491" y="1728192"/>
                  </a:lnTo>
                  <a:lnTo>
                    <a:pt x="0" y="1713202"/>
                  </a:lnTo>
                  <a:lnTo>
                    <a:pt x="1064302" y="1499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/>
            <p:cNvCxnSpPr/>
            <p:nvPr/>
          </p:nvCxnSpPr>
          <p:spPr>
            <a:xfrm>
              <a:off x="2956674" y="2293780"/>
              <a:ext cx="3310502" cy="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テキスト ボックス 31"/>
            <p:cNvSpPr txBox="1"/>
            <p:nvPr/>
          </p:nvSpPr>
          <p:spPr>
            <a:xfrm>
              <a:off x="2127693" y="1070100"/>
              <a:ext cx="6575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E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971600" y="2910246"/>
              <a:ext cx="67678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C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6235115" y="2852936"/>
              <a:ext cx="7104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D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2558554" y="1390867"/>
              <a:ext cx="899591" cy="1721572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 flipV="1">
              <a:off x="2498610" y="1384247"/>
              <a:ext cx="916128" cy="172819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右カーブ矢印 41"/>
            <p:cNvSpPr/>
            <p:nvPr/>
          </p:nvSpPr>
          <p:spPr>
            <a:xfrm rot="3408729" flipH="1" flipV="1">
              <a:off x="2803329" y="1195887"/>
              <a:ext cx="794408" cy="2759439"/>
            </a:xfrm>
            <a:prstGeom prst="curved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43" name="直線コネクタ 42"/>
            <p:cNvCxnSpPr>
              <a:endCxn id="26" idx="1"/>
            </p:cNvCxnSpPr>
            <p:nvPr/>
          </p:nvCxnSpPr>
          <p:spPr>
            <a:xfrm>
              <a:off x="2543331" y="1417132"/>
              <a:ext cx="3723845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テキスト ボックス 53"/>
            <p:cNvSpPr txBox="1"/>
            <p:nvPr/>
          </p:nvSpPr>
          <p:spPr>
            <a:xfrm>
              <a:off x="3269549" y="3067350"/>
              <a:ext cx="6799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B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6235115" y="1421486"/>
              <a:ext cx="6463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F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2763203" y="3780329"/>
            <a:ext cx="5841245" cy="2905938"/>
            <a:chOff x="2763203" y="3780329"/>
            <a:chExt cx="5841245" cy="2905938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2763203" y="3780329"/>
              <a:ext cx="380097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/>
                <a:t>⑥　</a:t>
              </a:r>
              <a:r>
                <a:rPr lang="en-US" altLang="ja-JP" sz="3200" dirty="0"/>
                <a:t>Fold</a:t>
              </a:r>
              <a:r>
                <a:rPr lang="ja-JP" altLang="en-US" sz="3200" dirty="0"/>
                <a:t> </a:t>
              </a:r>
              <a:r>
                <a:rPr lang="en-US" altLang="ja-JP" sz="3200" dirty="0"/>
                <a:t>EC to line BD</a:t>
              </a:r>
              <a:endParaRPr kumimoji="1" lang="ja-JP" altLang="en-US" sz="3200" dirty="0"/>
            </a:p>
          </p:txBody>
        </p:sp>
        <p:sp>
          <p:nvSpPr>
            <p:cNvPr id="56" name="正方形/長方形 23"/>
            <p:cNvSpPr/>
            <p:nvPr/>
          </p:nvSpPr>
          <p:spPr>
            <a:xfrm>
              <a:off x="4124134" y="4653136"/>
              <a:ext cx="3772189" cy="1728192"/>
            </a:xfrm>
            <a:custGeom>
              <a:avLst/>
              <a:gdLst>
                <a:gd name="connsiteX0" fmla="*/ 0 w 5720910"/>
                <a:gd name="connsiteY0" fmla="*/ 0 h 1728192"/>
                <a:gd name="connsiteX1" fmla="*/ 5720910 w 5720910"/>
                <a:gd name="connsiteY1" fmla="*/ 0 h 1728192"/>
                <a:gd name="connsiteX2" fmla="*/ 5720910 w 5720910"/>
                <a:gd name="connsiteY2" fmla="*/ 1728192 h 1728192"/>
                <a:gd name="connsiteX3" fmla="*/ 0 w 5720910"/>
                <a:gd name="connsiteY3" fmla="*/ 1728192 h 1728192"/>
                <a:gd name="connsiteX4" fmla="*/ 0 w 5720910"/>
                <a:gd name="connsiteY4" fmla="*/ 0 h 1728192"/>
                <a:gd name="connsiteX0" fmla="*/ 0 w 5720910"/>
                <a:gd name="connsiteY0" fmla="*/ 0 h 1728192"/>
                <a:gd name="connsiteX1" fmla="*/ 5720910 w 5720910"/>
                <a:gd name="connsiteY1" fmla="*/ 0 h 1728192"/>
                <a:gd name="connsiteX2" fmla="*/ 5720910 w 5720910"/>
                <a:gd name="connsiteY2" fmla="*/ 1728192 h 1728192"/>
                <a:gd name="connsiteX3" fmla="*/ 884419 w 5720910"/>
                <a:gd name="connsiteY3" fmla="*/ 1713202 h 1728192"/>
                <a:gd name="connsiteX4" fmla="*/ 0 w 5720910"/>
                <a:gd name="connsiteY4" fmla="*/ 0 h 1728192"/>
                <a:gd name="connsiteX0" fmla="*/ 1064302 w 4836491"/>
                <a:gd name="connsiteY0" fmla="*/ 14990 h 1728192"/>
                <a:gd name="connsiteX1" fmla="*/ 4836491 w 4836491"/>
                <a:gd name="connsiteY1" fmla="*/ 0 h 1728192"/>
                <a:gd name="connsiteX2" fmla="*/ 4836491 w 4836491"/>
                <a:gd name="connsiteY2" fmla="*/ 1728192 h 1728192"/>
                <a:gd name="connsiteX3" fmla="*/ 0 w 4836491"/>
                <a:gd name="connsiteY3" fmla="*/ 1713202 h 1728192"/>
                <a:gd name="connsiteX4" fmla="*/ 1064302 w 4836491"/>
                <a:gd name="connsiteY4" fmla="*/ 14990 h 1728192"/>
                <a:gd name="connsiteX0" fmla="*/ 0 w 3772189"/>
                <a:gd name="connsiteY0" fmla="*/ 14990 h 1728192"/>
                <a:gd name="connsiteX1" fmla="*/ 3772189 w 3772189"/>
                <a:gd name="connsiteY1" fmla="*/ 0 h 1728192"/>
                <a:gd name="connsiteX2" fmla="*/ 3772189 w 3772189"/>
                <a:gd name="connsiteY2" fmla="*/ 1728192 h 1728192"/>
                <a:gd name="connsiteX3" fmla="*/ 884419 w 3772189"/>
                <a:gd name="connsiteY3" fmla="*/ 1698212 h 1728192"/>
                <a:gd name="connsiteX4" fmla="*/ 0 w 3772189"/>
                <a:gd name="connsiteY4" fmla="*/ 14990 h 1728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2189" h="1728192">
                  <a:moveTo>
                    <a:pt x="0" y="14990"/>
                  </a:moveTo>
                  <a:lnTo>
                    <a:pt x="3772189" y="0"/>
                  </a:lnTo>
                  <a:lnTo>
                    <a:pt x="3772189" y="1728192"/>
                  </a:lnTo>
                  <a:lnTo>
                    <a:pt x="884419" y="1698212"/>
                  </a:lnTo>
                  <a:lnTo>
                    <a:pt x="0" y="1499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/>
            <p:cNvCxnSpPr/>
            <p:nvPr/>
          </p:nvCxnSpPr>
          <p:spPr>
            <a:xfrm>
              <a:off x="5527056" y="5529784"/>
              <a:ext cx="2369267" cy="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flipH="1">
              <a:off x="5081363" y="4653136"/>
              <a:ext cx="987815" cy="1740744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 flipV="1">
              <a:off x="5043885" y="4665688"/>
              <a:ext cx="966343" cy="172819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>
              <a:endCxn id="56" idx="2"/>
            </p:cNvCxnSpPr>
            <p:nvPr/>
          </p:nvCxnSpPr>
          <p:spPr>
            <a:xfrm>
              <a:off x="5019523" y="6368319"/>
              <a:ext cx="2876800" cy="13009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テキスト ボックス 60"/>
            <p:cNvSpPr txBox="1"/>
            <p:nvPr/>
          </p:nvSpPr>
          <p:spPr>
            <a:xfrm>
              <a:off x="3786575" y="4293096"/>
              <a:ext cx="6575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E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7893997" y="6075932"/>
              <a:ext cx="7104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D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4630440" y="6101492"/>
              <a:ext cx="6799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B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7893997" y="4356451"/>
              <a:ext cx="6463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F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5755961" y="4160146"/>
              <a:ext cx="67678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C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66" name="右カーブ矢印 65"/>
            <p:cNvSpPr/>
            <p:nvPr/>
          </p:nvSpPr>
          <p:spPr>
            <a:xfrm rot="18191271" flipH="1">
              <a:off x="5203962" y="3746368"/>
              <a:ext cx="794408" cy="2759439"/>
            </a:xfrm>
            <a:prstGeom prst="curved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2352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/>
          <p:cNvGrpSpPr/>
          <p:nvPr/>
        </p:nvGrpSpPr>
        <p:grpSpPr>
          <a:xfrm>
            <a:off x="442592" y="548680"/>
            <a:ext cx="4634393" cy="3099994"/>
            <a:chOff x="442592" y="548680"/>
            <a:chExt cx="4634393" cy="3099994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442592" y="548680"/>
              <a:ext cx="3760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/>
                <a:t>⑦　</a:t>
              </a:r>
              <a:r>
                <a:rPr lang="en-US" altLang="ja-JP" sz="3200" dirty="0"/>
                <a:t>Fold</a:t>
              </a:r>
              <a:r>
                <a:rPr lang="ja-JP" altLang="en-US" sz="3200" dirty="0"/>
                <a:t> </a:t>
              </a:r>
              <a:r>
                <a:rPr lang="en-US" altLang="ja-JP" sz="3200" dirty="0"/>
                <a:t>CF to line BC</a:t>
              </a:r>
              <a:endParaRPr lang="ja-JP" altLang="en-US" sz="3200" dirty="0"/>
            </a:p>
          </p:txBody>
        </p:sp>
        <p:sp>
          <p:nvSpPr>
            <p:cNvPr id="56" name="正方形/長方形 23"/>
            <p:cNvSpPr/>
            <p:nvPr/>
          </p:nvSpPr>
          <p:spPr>
            <a:xfrm>
              <a:off x="2285818" y="1615543"/>
              <a:ext cx="1933167" cy="1728192"/>
            </a:xfrm>
            <a:custGeom>
              <a:avLst/>
              <a:gdLst>
                <a:gd name="connsiteX0" fmla="*/ 0 w 5720910"/>
                <a:gd name="connsiteY0" fmla="*/ 0 h 1728192"/>
                <a:gd name="connsiteX1" fmla="*/ 5720910 w 5720910"/>
                <a:gd name="connsiteY1" fmla="*/ 0 h 1728192"/>
                <a:gd name="connsiteX2" fmla="*/ 5720910 w 5720910"/>
                <a:gd name="connsiteY2" fmla="*/ 1728192 h 1728192"/>
                <a:gd name="connsiteX3" fmla="*/ 0 w 5720910"/>
                <a:gd name="connsiteY3" fmla="*/ 1728192 h 1728192"/>
                <a:gd name="connsiteX4" fmla="*/ 0 w 5720910"/>
                <a:gd name="connsiteY4" fmla="*/ 0 h 1728192"/>
                <a:gd name="connsiteX0" fmla="*/ 0 w 5720910"/>
                <a:gd name="connsiteY0" fmla="*/ 0 h 1728192"/>
                <a:gd name="connsiteX1" fmla="*/ 5720910 w 5720910"/>
                <a:gd name="connsiteY1" fmla="*/ 0 h 1728192"/>
                <a:gd name="connsiteX2" fmla="*/ 5720910 w 5720910"/>
                <a:gd name="connsiteY2" fmla="*/ 1728192 h 1728192"/>
                <a:gd name="connsiteX3" fmla="*/ 884419 w 5720910"/>
                <a:gd name="connsiteY3" fmla="*/ 1713202 h 1728192"/>
                <a:gd name="connsiteX4" fmla="*/ 0 w 5720910"/>
                <a:gd name="connsiteY4" fmla="*/ 0 h 1728192"/>
                <a:gd name="connsiteX0" fmla="*/ 1064302 w 4836491"/>
                <a:gd name="connsiteY0" fmla="*/ 14990 h 1728192"/>
                <a:gd name="connsiteX1" fmla="*/ 4836491 w 4836491"/>
                <a:gd name="connsiteY1" fmla="*/ 0 h 1728192"/>
                <a:gd name="connsiteX2" fmla="*/ 4836491 w 4836491"/>
                <a:gd name="connsiteY2" fmla="*/ 1728192 h 1728192"/>
                <a:gd name="connsiteX3" fmla="*/ 0 w 4836491"/>
                <a:gd name="connsiteY3" fmla="*/ 1713202 h 1728192"/>
                <a:gd name="connsiteX4" fmla="*/ 1064302 w 4836491"/>
                <a:gd name="connsiteY4" fmla="*/ 14990 h 1728192"/>
                <a:gd name="connsiteX0" fmla="*/ 0 w 3772189"/>
                <a:gd name="connsiteY0" fmla="*/ 14990 h 1728192"/>
                <a:gd name="connsiteX1" fmla="*/ 3772189 w 3772189"/>
                <a:gd name="connsiteY1" fmla="*/ 0 h 1728192"/>
                <a:gd name="connsiteX2" fmla="*/ 3772189 w 3772189"/>
                <a:gd name="connsiteY2" fmla="*/ 1728192 h 1728192"/>
                <a:gd name="connsiteX3" fmla="*/ 884419 w 3772189"/>
                <a:gd name="connsiteY3" fmla="*/ 1698212 h 1728192"/>
                <a:gd name="connsiteX4" fmla="*/ 0 w 3772189"/>
                <a:gd name="connsiteY4" fmla="*/ 14990 h 1728192"/>
                <a:gd name="connsiteX0" fmla="*/ 958236 w 2887770"/>
                <a:gd name="connsiteY0" fmla="*/ 1135 h 1728192"/>
                <a:gd name="connsiteX1" fmla="*/ 2887770 w 2887770"/>
                <a:gd name="connsiteY1" fmla="*/ 0 h 1728192"/>
                <a:gd name="connsiteX2" fmla="*/ 2887770 w 2887770"/>
                <a:gd name="connsiteY2" fmla="*/ 1728192 h 1728192"/>
                <a:gd name="connsiteX3" fmla="*/ 0 w 2887770"/>
                <a:gd name="connsiteY3" fmla="*/ 1698212 h 1728192"/>
                <a:gd name="connsiteX4" fmla="*/ 958236 w 2887770"/>
                <a:gd name="connsiteY4" fmla="*/ 1135 h 1728192"/>
                <a:gd name="connsiteX0" fmla="*/ 1413547 w 2887770"/>
                <a:gd name="connsiteY0" fmla="*/ 1135 h 1728192"/>
                <a:gd name="connsiteX1" fmla="*/ 2887770 w 2887770"/>
                <a:gd name="connsiteY1" fmla="*/ 0 h 1728192"/>
                <a:gd name="connsiteX2" fmla="*/ 2887770 w 2887770"/>
                <a:gd name="connsiteY2" fmla="*/ 1728192 h 1728192"/>
                <a:gd name="connsiteX3" fmla="*/ 0 w 2887770"/>
                <a:gd name="connsiteY3" fmla="*/ 1698212 h 1728192"/>
                <a:gd name="connsiteX4" fmla="*/ 1413547 w 2887770"/>
                <a:gd name="connsiteY4" fmla="*/ 1135 h 1728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7770" h="1728192">
                  <a:moveTo>
                    <a:pt x="1413547" y="1135"/>
                  </a:moveTo>
                  <a:lnTo>
                    <a:pt x="2887770" y="0"/>
                  </a:lnTo>
                  <a:lnTo>
                    <a:pt x="2887770" y="1728192"/>
                  </a:lnTo>
                  <a:lnTo>
                    <a:pt x="0" y="1698212"/>
                  </a:lnTo>
                  <a:lnTo>
                    <a:pt x="1413547" y="1135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/>
            <p:cNvCxnSpPr/>
            <p:nvPr/>
          </p:nvCxnSpPr>
          <p:spPr>
            <a:xfrm>
              <a:off x="3858911" y="2492190"/>
              <a:ext cx="360074" cy="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flipH="1" flipV="1">
              <a:off x="3354889" y="1643584"/>
              <a:ext cx="887185" cy="1318926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 flipH="1" flipV="1">
              <a:off x="3249275" y="1599641"/>
              <a:ext cx="1191562" cy="175664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3261348" y="1615543"/>
              <a:ext cx="943173" cy="4265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テキスト ボックス 60"/>
            <p:cNvSpPr txBox="1"/>
            <p:nvPr/>
          </p:nvSpPr>
          <p:spPr>
            <a:xfrm>
              <a:off x="4419433" y="3051347"/>
              <a:ext cx="6575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E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1907704" y="3063899"/>
              <a:ext cx="6799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B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4185986" y="1255502"/>
              <a:ext cx="6463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F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2885000" y="1196752"/>
              <a:ext cx="67678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/>
                <a:t>C</a:t>
              </a:r>
              <a:r>
                <a:rPr lang="ja-JP" altLang="en-US" sz="3200" dirty="0"/>
                <a:t>　</a:t>
              </a:r>
              <a:endParaRPr kumimoji="1" lang="ja-JP" altLang="en-US" sz="3200" dirty="0"/>
            </a:p>
          </p:txBody>
        </p:sp>
        <p:sp>
          <p:nvSpPr>
            <p:cNvPr id="66" name="右カーブ矢印 65"/>
            <p:cNvSpPr/>
            <p:nvPr/>
          </p:nvSpPr>
          <p:spPr>
            <a:xfrm rot="1747242" flipH="1">
              <a:off x="3880962" y="1675793"/>
              <a:ext cx="482966" cy="1381291"/>
            </a:xfrm>
            <a:prstGeom prst="curvedRightArrow">
              <a:avLst>
                <a:gd name="adj1" fmla="val 25000"/>
                <a:gd name="adj2" fmla="val 50000"/>
                <a:gd name="adj3" fmla="val 34603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124561" y="3197312"/>
              <a:ext cx="110926" cy="1334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 rot="19405011" flipH="1">
              <a:off x="4107531" y="2933055"/>
              <a:ext cx="196571" cy="524808"/>
            </a:xfrm>
            <a:custGeom>
              <a:avLst/>
              <a:gdLst>
                <a:gd name="connsiteX0" fmla="*/ 0 w 186339"/>
                <a:gd name="connsiteY0" fmla="*/ 0 h 455661"/>
                <a:gd name="connsiteX1" fmla="*/ 186339 w 186339"/>
                <a:gd name="connsiteY1" fmla="*/ 0 h 455661"/>
                <a:gd name="connsiteX2" fmla="*/ 186339 w 186339"/>
                <a:gd name="connsiteY2" fmla="*/ 455661 h 455661"/>
                <a:gd name="connsiteX3" fmla="*/ 0 w 186339"/>
                <a:gd name="connsiteY3" fmla="*/ 455661 h 455661"/>
                <a:gd name="connsiteX4" fmla="*/ 0 w 186339"/>
                <a:gd name="connsiteY4" fmla="*/ 0 h 455661"/>
                <a:gd name="connsiteX0" fmla="*/ 0 w 186339"/>
                <a:gd name="connsiteY0" fmla="*/ 0 h 455661"/>
                <a:gd name="connsiteX1" fmla="*/ 186339 w 186339"/>
                <a:gd name="connsiteY1" fmla="*/ 0 h 455661"/>
                <a:gd name="connsiteX2" fmla="*/ 184400 w 186339"/>
                <a:gd name="connsiteY2" fmla="*/ 349382 h 455661"/>
                <a:gd name="connsiteX3" fmla="*/ 0 w 186339"/>
                <a:gd name="connsiteY3" fmla="*/ 455661 h 455661"/>
                <a:gd name="connsiteX4" fmla="*/ 0 w 186339"/>
                <a:gd name="connsiteY4" fmla="*/ 0 h 455661"/>
                <a:gd name="connsiteX0" fmla="*/ 10232 w 196571"/>
                <a:gd name="connsiteY0" fmla="*/ 0 h 524808"/>
                <a:gd name="connsiteX1" fmla="*/ 196571 w 196571"/>
                <a:gd name="connsiteY1" fmla="*/ 0 h 524808"/>
                <a:gd name="connsiteX2" fmla="*/ 194632 w 196571"/>
                <a:gd name="connsiteY2" fmla="*/ 349382 h 524808"/>
                <a:gd name="connsiteX3" fmla="*/ 0 w 196571"/>
                <a:gd name="connsiteY3" fmla="*/ 524808 h 524808"/>
                <a:gd name="connsiteX4" fmla="*/ 10232 w 196571"/>
                <a:gd name="connsiteY4" fmla="*/ 0 h 52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571" h="524808">
                  <a:moveTo>
                    <a:pt x="10232" y="0"/>
                  </a:moveTo>
                  <a:lnTo>
                    <a:pt x="196571" y="0"/>
                  </a:lnTo>
                  <a:cubicBezTo>
                    <a:pt x="195925" y="116461"/>
                    <a:pt x="195278" y="232921"/>
                    <a:pt x="194632" y="349382"/>
                  </a:cubicBezTo>
                  <a:lnTo>
                    <a:pt x="0" y="524808"/>
                  </a:lnTo>
                  <a:lnTo>
                    <a:pt x="102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5" name="直線コネクタ 34"/>
            <p:cNvCxnSpPr>
              <a:endCxn id="56" idx="2"/>
            </p:cNvCxnSpPr>
            <p:nvPr/>
          </p:nvCxnSpPr>
          <p:spPr>
            <a:xfrm flipH="1" flipV="1">
              <a:off x="4218985" y="3343735"/>
              <a:ext cx="235708" cy="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グループ化 19"/>
          <p:cNvGrpSpPr/>
          <p:nvPr/>
        </p:nvGrpSpPr>
        <p:grpSpPr>
          <a:xfrm>
            <a:off x="4227480" y="3780328"/>
            <a:ext cx="3770328" cy="2582355"/>
            <a:chOff x="4227480" y="3780328"/>
            <a:chExt cx="3770328" cy="2582355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4227480" y="3780328"/>
              <a:ext cx="37703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/>
                <a:t>⑧　</a:t>
              </a:r>
              <a:r>
                <a:rPr lang="en-US" altLang="ja-JP" sz="3200" dirty="0"/>
                <a:t>Unfold</a:t>
              </a:r>
              <a:r>
                <a:rPr lang="ja-JP" altLang="en-US" sz="3200" dirty="0"/>
                <a:t> </a:t>
              </a:r>
              <a:r>
                <a:rPr lang="en-US" altLang="ja-JP" sz="3200" dirty="0"/>
                <a:t>to Step </a:t>
              </a:r>
              <a:r>
                <a:rPr lang="ja-JP" altLang="en-US" sz="3200" dirty="0"/>
                <a:t>③</a:t>
              </a:r>
              <a:endParaRPr kumimoji="1" lang="ja-JP" altLang="en-US" sz="3200" dirty="0"/>
            </a:p>
          </p:txBody>
        </p:sp>
        <p:sp>
          <p:nvSpPr>
            <p:cNvPr id="16" name="二等辺三角形 15"/>
            <p:cNvSpPr/>
            <p:nvPr/>
          </p:nvSpPr>
          <p:spPr>
            <a:xfrm>
              <a:off x="5580112" y="4376255"/>
              <a:ext cx="2304256" cy="198642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直線コネクタ 17"/>
            <p:cNvCxnSpPr/>
            <p:nvPr/>
          </p:nvCxnSpPr>
          <p:spPr>
            <a:xfrm>
              <a:off x="6300192" y="5085184"/>
              <a:ext cx="1224136" cy="6480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8714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</Words>
  <Application>Microsoft Office PowerPoint</Application>
  <PresentationFormat>画面に合わせる (4:3)</PresentationFormat>
  <Paragraphs>426</Paragraphs>
  <Slides>14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AR P丸ゴシック体M</vt:lpstr>
      <vt:lpstr>ＭＳ Ｐゴシック</vt:lpstr>
      <vt:lpstr>Arial</vt:lpstr>
      <vt:lpstr>Calibri</vt:lpstr>
      <vt:lpstr>Office ​​テーマ</vt:lpstr>
      <vt:lpstr>1_Office ​​テーマ</vt:lpstr>
      <vt:lpstr>Math World!! -Dice Challenge-</vt:lpstr>
      <vt:lpstr>Introduce your favorite food from your country</vt:lpstr>
      <vt:lpstr>PowerPoint プレゼンテーション</vt:lpstr>
      <vt:lpstr>Dice of the World</vt:lpstr>
      <vt:lpstr>Tetrahedron Dice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Game Rules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2024-12-03T09:43:31Z</dcterms:created>
  <dcterms:modified xsi:type="dcterms:W3CDTF">2024-12-03T09:43:59Z</dcterms:modified>
</cp:coreProperties>
</file>